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0331B-F45F-42AD-9DD1-5F2CEFB8AA76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73295-538C-471B-98A7-BDE52C193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33486-AC68-4295-A0B6-816DA2F7154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B8A4-87B6-43C2-B9D4-3D4F3B24A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Comm\Downloads\&#1058;&#1091;&#1088;&#1089;&#1082;&#1080;%20&#1084;&#1072;&#1088;&#1096;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4307088_1758400567649519_648886490704296078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3808" y="2204864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6000" dirty="0" smtClean="0">
                <a:solidFill>
                  <a:schemeClr val="bg1"/>
                </a:solidFill>
              </a:rPr>
              <a:t> </a:t>
            </a:r>
            <a:r>
              <a:rPr lang="sr-Cyrl-BA" sz="5400" dirty="0" smtClean="0">
                <a:solidFill>
                  <a:schemeClr val="bg1"/>
                </a:solidFill>
                <a:sym typeface="Symbol"/>
              </a:rPr>
              <a:t>,,</a:t>
            </a:r>
            <a:r>
              <a:rPr lang="sr-Cyrl-BA" sz="6000" dirty="0" smtClean="0">
                <a:solidFill>
                  <a:schemeClr val="bg1"/>
                </a:solidFill>
              </a:rPr>
              <a:t>ТУРСКИ МАРШ”</a:t>
            </a:r>
          </a:p>
          <a:p>
            <a:pPr algn="ctr"/>
            <a:r>
              <a:rPr lang="sr-Cyrl-BA" sz="6000" dirty="0" smtClean="0">
                <a:solidFill>
                  <a:schemeClr val="bg1"/>
                </a:solidFill>
              </a:rPr>
              <a:t>В. А. МОЦАРТ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4307088_1758400567649519_648886490704296078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3" name="Picture 2" descr="mocartvolfgang-amade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19" y="692696"/>
            <a:ext cx="4349283" cy="511256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4307088_1758400567649519_648886490704296078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3" y="0"/>
            <a:ext cx="9180513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800" y="764704"/>
            <a:ext cx="61926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Волфганг Амадеус Моцарт (</a:t>
            </a:r>
            <a:r>
              <a:rPr lang="sr-Latn-BA" sz="2400" dirty="0" smtClean="0">
                <a:solidFill>
                  <a:schemeClr val="bg1"/>
                </a:solidFill>
              </a:rPr>
              <a:t>Wolfgang Amadeus Mozart) </a:t>
            </a:r>
            <a:r>
              <a:rPr lang="sr-Cyrl-BA" sz="2400" dirty="0" smtClean="0">
                <a:solidFill>
                  <a:schemeClr val="bg1"/>
                </a:solidFill>
              </a:rPr>
              <a:t>је био аустријски композитор и пијаниста. Рођен је 27. јануара 1756. године у Салцбургу, а умро је 05. децембра 1791. године у Бечу. Важио је за чудо од дјетета, јер је у периоду најранијег дјетињства показао несвакидашњи таленат и способност свирања виолине и клавијатура.</a:t>
            </a:r>
          </a:p>
          <a:p>
            <a:r>
              <a:rPr lang="sr-Cyrl-BA" sz="2400" dirty="0" smtClean="0">
                <a:solidFill>
                  <a:schemeClr val="bg1"/>
                </a:solidFill>
              </a:rPr>
              <a:t>Научио је ноте прије слова. У доби од пет година редовно је компоновао и наступао. Учитељ му је био отац. Његова сестра Ана Марија је такође посједовала велики таленат за музику, те су често наступали заједно. </a:t>
            </a:r>
          </a:p>
          <a:p>
            <a:r>
              <a:rPr lang="sr-Cyrl-BA" sz="2400" dirty="0" smtClean="0">
                <a:solidFill>
                  <a:schemeClr val="bg1"/>
                </a:solidFill>
              </a:rPr>
              <a:t>Умро је у 35. години у Бечу.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Турски марш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292080" y="6093296"/>
            <a:ext cx="576064" cy="57606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4307088_1758400567649519_648886490704296078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3" y="1"/>
            <a:ext cx="9180513" cy="6858000"/>
          </a:xfrm>
          <a:prstGeom prst="rect">
            <a:avLst/>
          </a:prstGeom>
        </p:spPr>
      </p:pic>
      <p:pic>
        <p:nvPicPr>
          <p:cNvPr id="4" name="Picture 3" descr="klav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980728"/>
            <a:ext cx="6198671" cy="511256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4307088_1758400567649519_648886490704296078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3" y="0"/>
            <a:ext cx="9180513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768" y="62068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 smtClean="0">
                <a:solidFill>
                  <a:schemeClr val="bg1"/>
                </a:solidFill>
              </a:rPr>
              <a:t>ЗАДАТАК ЗА САМОСТАЛАН РАД: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1988840"/>
            <a:ext cx="583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</a:rPr>
              <a:t>Нацртајте инструмент на којем се изводи композиција и напишите нешто о њему.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139</Words>
  <Application>Microsoft Office PowerPoint</Application>
  <PresentationFormat>On-screen Show (4:3)</PresentationFormat>
  <Paragraphs>7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10</cp:revision>
  <dcterms:created xsi:type="dcterms:W3CDTF">2020-11-08T08:52:04Z</dcterms:created>
  <dcterms:modified xsi:type="dcterms:W3CDTF">2020-11-08T18:43:53Z</dcterms:modified>
</cp:coreProperties>
</file>