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1" r:id="rId3"/>
    <p:sldId id="282" r:id="rId4"/>
    <p:sldId id="279" r:id="rId5"/>
    <p:sldId id="277" r:id="rId6"/>
    <p:sldId id="280" r:id="rId7"/>
    <p:sldId id="281" r:id="rId8"/>
    <p:sldId id="283" r:id="rId9"/>
    <p:sldId id="27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07FBA-E0E2-46B0-8DA0-65AD4716B0E7}" v="128" dt="2020-11-03T21:30:4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8746" autoAdjust="0"/>
  </p:normalViewPr>
  <p:slideViewPr>
    <p:cSldViewPr snapToGrid="0">
      <p:cViewPr varScale="1">
        <p:scale>
          <a:sx n="75" d="100"/>
          <a:sy n="75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pPr algn="l"/>
              <a:t>11/10/2020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82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533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309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07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470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52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715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070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03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1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4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94579" cy="1760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725BC23-E0DD-4037-B2B8-7B6FA64543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2F9EAC-0C70-441C-AC78-65174C285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50047" y="3233531"/>
            <a:ext cx="7371470" cy="2177509"/>
          </a:xfrm>
        </p:spPr>
        <p:txBody>
          <a:bodyPr anchor="b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Разгранате алгоритамске структуре</a:t>
            </a:r>
            <a:b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/>
            </a:r>
            <a:b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endParaRPr lang="sr-Latn-R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271900"/>
            <a:ext cx="4349931" cy="586100"/>
          </a:xfrm>
        </p:spPr>
        <p:txBody>
          <a:bodyPr anchor="t">
            <a:normAutofit fontScale="77500" lnSpcReduction="20000"/>
          </a:bodyPr>
          <a:lstStyle/>
          <a:p>
            <a:r>
              <a:rPr lang="sr-Cyrl-BA" dirty="0" smtClean="0"/>
              <a:t>Наставник: Саша Арсенић</a:t>
            </a:r>
            <a:endParaRPr lang="sr-Latn-R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48F6B8-EF56-4340-982E-F4D6F5DC2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C7C5E2-274E-49A3-A8E0-46A5B8CAC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6CF8D2C-9E01-48EC-8DDF-8A1FF60AE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4543978" y="535765"/>
            <a:ext cx="7371470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20" name="Podnaslov 2"/>
          <p:cNvSpPr txBox="1">
            <a:spLocks/>
          </p:cNvSpPr>
          <p:nvPr/>
        </p:nvSpPr>
        <p:spPr>
          <a:xfrm>
            <a:off x="4459458" y="6271900"/>
            <a:ext cx="7732542" cy="586100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4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ОСНОВИ</a:t>
            </a:r>
            <a:r>
              <a:rPr kumimoji="0" lang="sr-Cyrl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ИНФОРМАТИКЕ			     </a:t>
            </a:r>
            <a:r>
              <a:rPr kumimoji="0" lang="bs-Latn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VIII </a:t>
            </a:r>
            <a:r>
              <a:rPr kumimoji="0" lang="sr-Cyrl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РАЗРЕД</a:t>
            </a:r>
            <a:endParaRPr kumimoji="0" lang="sr-Latn-RS" sz="24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7296" y="0"/>
            <a:ext cx="4421875" cy="176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4545495" y="608653"/>
            <a:ext cx="7562109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400" b="1" cap="all" spc="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Calibri Light"/>
              </a:rPr>
              <a:t>ПРОГРАМИРАЊЕ И ПРОГРАМСКИ ЈЕЗИК</a:t>
            </a: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%20/9j/4AAQSkZJRgABAQEAYABgAAD/2wBDAAUDBAQEAwUEBAQFBQUGBwwIBwcHBw8LCwkMEQ8SEhEPERETFhwXExQaFRERGCEYGh0dHx8fExciJCIeJBweHx7/2wBDAQUFBQcGBw4ICA4eFBEUHh4eHh4eHh4eHh4eHh4eHh4eHh4eHh4eHh4eHh4eHh4eHh4eHh4eHh4eHh4eHh4eHh7/wAARCAGd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grL1DXtM0+6FtdXKxv71fnkEMLysQFQFjXgPjTVH1PXppdxKhjivrsqy767Uak7JHkYzE+wimtz3my1KxvP+Pa4jl9lPNXAK8y+DVhL5M9/KW2sdiZ9BXpgbFcuOw0cPXlTi72NcPVdWmptWuOBozxTN1Ju5rjsb3HMqN95R+VVptOs5R80K5+lWd1FNNrZgZx0kId1tdzwnsFfj8qPL1iH7lxDOPSRMH8xWlx3pKr2je4rGc2oX0X/HxprkesTg/oaVdbsuBKZID6SoR+vStDPHNMeOOQYdFb6ii8eqDUIbm3nXdBNHIP8AZYGpctWfPpWnyHJt1Vj/ABKMGo102aIf6LqNygHQM28frS5YvZjuzU2kik2msstrkPRrW5X0KlD+YpP7WuYj/pOlXKY6tGQ4/wAaPZy6BdGqrfnSnn2rNi1vTZG2tcCF+6yqUP61diljkXMciSL/ALLZqXFrdBcl4wO/1owO2aQcccUoOakYBT/exS/XHFIenWkyOh/OgQpIIxQefpTe3FL7GnYY4HI9aXdxmmDrxkUDvk8UrAO8w5xikL5PIpvIpRtI+brTsgHj060vcccUxcA8U5W/GpaAkHA9qUDuOlRLIScYGKeGw3X8MVLQx/oT1peM9OKjDYp27jrUjEb73anHGOCM+lN4Y9RikPHHrTAeOnXFNPXntRw3fH1pSOO1ABtHUEUh46ZwaPb+lA+uB6UAGeopR07ijHPeg8Nz/OkA4nmj6H9ablfzoG3rjP0osA/rx0opi47nmigDjviLqi6boMi5w8vA+leHxq1zdhFXMkrgD6mu0+LerfatXFmr5jj44rP+GOlm/wDEiSMpMVuN5479q+/yymsFgXVlu9f8j53FSdfEKC9D1vwtYrpui29qq42oM/WtUmkRdqgdqXcO1fGVJupJyfU92MVFJIUdfeikzRmoKA+1KDzTf0paAH59aM0zt1p30NIAPzDilAzQp96C2RQAED05pQRSZIpD1oAdnim/hxR260Z+U7sDjrQAkkUEv+siVh7iqE+haa7b0txE396Jih/StEevGKdxjjmmpNbMDG/sq+jO611i6Uf3JcSAfnz+tPD+IIOGhsrxc9t0Z/qK1P8AgOD9aXke9N1G90Kxl/2xNECLzSb2L/ajUSr+nP6U+317SJm2fbY43/uy5jP5NitIcnNQz21vN/roY5B6MoNK8X0DUmR0kjDRsrL6qc0dPu9KyX8P6Xu3wwtbOf4oHMf8qb/ZepQj/Q9buBjotwiyD+h/Wjlj3C5sHk0nHTFY5k8SRv8ANb6fdoOpR2ib9cinf21JCSt7o9/AB/EiCVf/AB05/SjkfQLo1z93BzSL6VmQeIdEmfyl1CGOT+5KTG35NitWNlkQNGwdT0KnOalprcrcACR0FLgAnikU84BIpWz1JzUgGPTNKPrxR8px6Uo60mAHHO3t1pysBxgdKRffBoPXkUhi9jQVHUk0nNIzBevOfakA4HHagN2/KliDSfLGNx9BVlLG5bGVx9TUykluNJsqhjnqc0v5VbGmzD+7+dKdOm/vLU+0h3HysqAhRzk0nGKsSWVwp+5n6VE8cij5lbimpJ7MRH70Dnp/Ogg0g4qwFPQ4H1opeMdc+9FK4j5i1S6e81GaeTncx613vgO+TQLBWkt973Hzse4HYflXC6TZ/bNQgg/hJy/0HWuwuiDIFX7q8D2r7biPFKjRjQj1/JHylKpKD9otz0TSfEllqM6wRrIsh7EVtcdhXGfD6x/1t6w5Pyr/AFrtK+RWyPoMLUnUpqUxOK47x94sm8P3MEVrHHI7DLq1ddIwRWduFUZNeC+NNRfU9eubjcSu4qo9q9nJcFHE1nzq8UZY+u6VP3Xqz0Lw38QY9Uv4bGTT3WWU4BQ5A967uvJvg3pTT6jNqkg+WEbE47nrXrQ/Oss3o0aOIdOirW39SsFOpOnzTYUopAPyoryzsD6UfrTQTS8+lADhk98UmD0PIoX1p2c0gEyMehoPTpxSH35pR0oATIGPSl3c0fp+FJ3oAf0NLmmZ7d6CeOfzpWAUnPakHBpAfQ5NKG9qYDhjHX8DS/hTQRS8e4NIB2cHj8aa2OnftilB5+8aQnntx+dICKe3huI9txBFIp6h0BrPfw5o5bdDbtav2a2kaI/+OkVrHn60mWH3efqKak1swsjI/snUoSDZeILvH9y4RZh+ZAb9aDJ4mtslrfTr5R3R2hb8iGH61rGTA5wP0qpc6hDEvzNmrXNLpcNEU/7fkifbfaHqcA/vpGJl/NCT+laOj6lZ6tMYLG4DyL95GRkYfgwBrHl1jc21TxXTeELtZkZWILGlXpunBysEXd2NCLTG/wCWkg+gFWYrG3T+Esfc1aoJxXkurJ9TpUUUr63j8klVC49K5y8kCtgV0GrXsMNsw3Bmx0BrhL+8kaQn3r0cDSlPc5a0knodl4bwyu2K2a4PQdYmtW+6HU9QTXV2Op/aAMxhfxrDF4ecZuVtDSlUSVmaNFNVsinZrhN00wpki57UPIqiqs9+iDpVxjJ7ETnEjuY1AJ2D8BVFtoOKjvtVXkDFZz6oM8g130qFRrY5XUsabcexorGl1VAOtFdCw030F7VHi/hC2C2098eCf3af1NakYMsoVRlmOAPUmnLCLOzhs0xiNQG9z3P51reD7H7VrCsy5SH5j9e1deaYn63i5S6bL0R83GDlJQR3OhWi2emwwDghefrV/OKQAY4pRiuVn00IqMVFHO/ELVBpnhudgcSSjYvP514UWd3J7sa734waoLnVEsI2ykA+Ye5rlfCdmt1rdv52TDC3mSY/uivt8opRwmCdWfXU8HHT9rW5V0PZPAWljS/DdtCRiR13v9TzXQADHvWXZ63pMyBY7uIYHAbitFJEdQyEMp6EHg18ZVqutN1Huz26LgoqMXsSZpOM0Dk9ajuZY4LeSZzhI1LHPYCs0uhqSdBR1Ga46z+I3h+aQpOZrc5xllyP0rp9L1Gy1K3+0WNws0Wcbl9a3rYSvQX7yDRlCtTqfC7lvt2pQPSmjb6c04cVzGoDg9KO9IT0pRigADccCnDnkYpCMdDn6U3mgB2RnpRxnP8AKkwMfNRigAwAeOKToacB+FBHPLcUAJ36U4+3SkOe2cfSgetIAI5/+vTWypznINGee4qOaYJ1IzTSdwJc+pqC4uFjB6iqc94AfX6Gqd1c+YpO41tGi76kOQ3UL58kB+KxLm6ZmOWyafeS7iRnmqW0sa7oRUUQ2xRM+7itbRtUuLKVXj61mxQk9quwW5PY0TUZKzQK6Otj8SX1wABsj+gp5uppOZJWP41hWsbrjC1cPnEcnAridCEX7qsac7e5bncFDlhWPdIGc7assn94k/WomdVHCitqceXYgbbIV7GtW1vJIMbUJrHNyQaVb4jg06lPm3Q0dKNcuFH+pX86Ua7c/wDPJPzrnUvkJw2KtRyq33WrleGp/wApV2ar6xcP/wAs1/Oq8t7K4OU/WqytS76apQjshbkFzuk/hIqjLDIOmRWsGB64pSEPatlPlFyowJo5COeaK3WhjbqKK0VcXIjyuaQs5Y8133gSz8jSvtDDDzfN+HauE023+13sNsMguwH4V6DDpOo2cIXT9ZkVAOI7iMSKPbPB/WvPox3bZ5OXU+abqPobgNV9TuksrGe6YgCJC1Z4udft/wDXada3gH8VvKUb8m/xrlPiZ4jDaN/Z32a5tLiU/MkygZX2IJBrtwmGlXrRprqz1a1VU6bkea6teyX2pT3UhOXcnmt/wxb+RpMl2VIe4fav+6P/AK/8q5aBXmuI4VAJZgoH1rubgLCsVrH9yBAg/qa+n4ixCoYVUY/a/JHzMXvJjbeKSedIYwCzsAPxr1fTrcWtjDbrzsQCuD8C2P2nWROf9XCM/j2r0YfrXxdNWj6nsZZT91zfUT6GuT+KeqDT/DLwqwElydgAPOO9dZ61418XNU+2+IPsaEmO2Xb7bu9evk+G+sYqN9lqzox1X2dF93ocYPmwAM7jx9a9/wDBOm/2V4btLUriQJuk/wB48mvHfh9pQ1XxPaxMpMUbea/0Xt+eK98XAUAcV6nEmJ1jQXq/0OPK6W9R+gDGe+DS45z/ADpBz9KUgCvlj2BX560hFHY4oP8AnFIAB7YozzzS7R15zSH24oACcjpShhxkcetMydvvRk4ycU7ASf7P/wCqg/QZ+tMBJHXinb8dPzqbAB+XnJ/Og/d3cYppkwCcDFZ17fKvQ1cIOT0E2Wbi5CqVGKx7y7OTz+tVbm8wSSazbu73fdPNdtOiombkWZ7v/aqs94xG0Gqyo8jc1OtjIeQM1tZCBRuOc5zVq3gDEcUtvZScZXArRt4NmOM1MmwC3s8jpV6K2RadEeKlBrnlJlChQOgpGpTTTUDGnBqKSFWHpUtFWm0Iz5LRu1VpbOQDcK2RyaCO1WqrFY52SORDnBpUnkTua3jDG45FVZbBCeKtVIvcNUVIdQZSNxzV6K9ifHIFZ09i6k4BqtJDLGc803TT2Dm7nRqytgqQafn3rnYrmWPuauxalgYesnTaKTNcGiqcF7DJj5hRWdhnM/D6xEl5JeMoKoNoz6nrXdbcHIOKyfC1j9h0eGLksRub6mtUdORisUuVJHPhKXs6SQ7NeF/EzVDqXiSba26GE+WnPpXrni/UV0vw/dXZIDBNqfU18+3B82ZpnYksSa+o4bw15SrvpojhzSroqaNjwrZx3VzLPcpvggTOD03Hp/jXQbu/X3qHRbf7FoMC5xJcEzP647fp/OrumWpvdRhtkGd7jJHYd68XPcT9Zxrito6I87l0UUdZ4XstdsbAXNlFYTxT/OYpiyOPowyP0rYXWruAH+0NBvoR3eArOv8A46d36VqwRrFEkaAAKAAKk6dvpXDdbWPpKVP2cFFGDceK9FWznkS+VJkjZlhlUxuSB2VgCa8Jvp57u8muJGJeRyxr1b4z6jFDpNvp21DLO+7JXlQP/r15NFC81zHHHy7sFGD1ya+y4ew6p0HWf2vyR42Z1HKooLod98L7q10O0k1G8jkd7piibRyqr3/E/wAq9FsfEOlXjrHHcbXbgKy4JrzFofsSrZC4kmjhG1WfH4jjtnNavhmG7XUEu7XT5L8QHLRxyKhHuNxwfpkV8ljcU8VipTWzf4F4bEVISVKOx6eMjik9eeawT4osoP8AkJWep6Z6m4tWKD/gabl/WtLTtV03UP8Ajy1C0ufaKVWP5dRWFj2zG+I2uS6LoBltXCXUrhIzjp6muE0/4l63Bxd29rdKOvBU/pSfGHUhd+IU09G+S0TDD/bPJ/pXOeEtNOreJLKxUfuzIGkHfaOTX2OAy/DxwXtK8b9fkeHiMTUeI5ab8j3vSrmS8023upYfIeWMO0ec7cjOKslqRU2qAowAMCj86+Pdm3Y9tXtqH4CjnPTil7d6B8vqfxpDD73TGaRm2rkjApGbaCT0rJ1G92AgHpVQg5MluxLf3e0nBx9K5++uuTzzReXgYE5rIldpW9q9CnTUUYt3Y6adpGwKltoGY80trak4OK3LGz6ZHFXKSQ0ivaWZOOK17a1VRyKmhhVAABU4WuWdS5aQwRrjoKTy19KkorO4yPbilpXqOjcBxpDQKO9MBMUUtGKYDlGKCKFNFSA0dKRfvYNPIphpiHOu6oXhjYcqKlyc0HmmroCnJYxt0qrPpzAcc1q0tWqkkFjmpLWaMnGRRXSMisOQDRV+1i90KzJ0G0AL0x2qQHI65qPpSSyLFG0rnCqCxPoBXJa5oeafGrVvnttLibgfPIPftXn2lWv27UoLUZHmOM+w7/pVjxXqTap4hurw5wzkLz27Vo+DoFjiutQIwQPKjz6nqfy/nX3itlmW3e6X4s+ZrVPbV3Lp+iNu9dXmwn3F+VRjoBxXTfDuyL3Ut6/Kxjahx3PWuRTcT6/1r1PwvY/YdGgj27XYbnB9TX53TvKTkzowNP2lbmfQ1R06c0uaT2rJ8X6kuk+HLu93YZUKp/vHgVvTpupJQjuz3ZSUU2zyH4kaqdU8T3DBt0MJ8qP2x/8AXqt4MtfM1N7x1BjtUMg443nhf8+1YkreZKXfLEkkn1rsdCg+y+H4lYEPcsZW46IOFH8zX2+aVVgMv5I725UfL8/PUc36j2xuySd3WvRvAdn9m0XznX5pzu/DtXA2Nt9rvobeNgzSOFr1u3iWGBIYxtVFCgfSvgKS0bPQy2nebm+hIDj1rI8QaZoMtnNeanplnMIo2cu8Q3DA7MOa1q4r4war9g8OLZIf3l4+zjrtHJ/pXZhKDr14011Z6tap7Om5djx66k865eU9CcrlicDsMnmu2+FOn6v5k+sabFp8mz9yI7tmQt3JVlBx+INcKmGP3Tx/D0JrvhG1ha2tlHIVMEQ37f77ct+px+FfX8QYlYfCqlHeWnyPncPNQn7SWtjvhreq2w/4mXhe+UDrJZSpcp+WQ/8A47Sw+LvDckgim1NLKXP+rvUa3bPpiQD9K57wffapdatDbLfzGIAtIrndwO3Nd5cQQ3ERjuIo5oyMFXUMD+Br4dO6ufQYeuq8eZIWGSOaMSQyJInUOjZB/EUy5nit4WmnlWOJRlnYgAfU1jT+EvD7yedBYmwm/wCeljI9uwPr+7Iz+Ncd8RYrrTLGLTl17UryK5bLQXRR8KvfcFDdcdSa6cNQderGn3NKs1CLkdzd6lBJGTDMkq9irZ/lXOandZJwa47RIGiUMGZfocVtAtK2OT716MsNCi+WLuYRqOau0OQvK3tWjZ2u7HFLYWvA+Wt+xtQACRWc5pItIjsbIYBIrUSMKopUUKMCkuJBHEWNccpOTNEhDKgOCaerKehFcJrfiJba6278c+tFl4pjJH7wfnXd/ZtVxUkjH6xC9juzSZrF0vWI7pgoYGtgVx1KUqbtI0jJS1QNzTTTjSEVKGNooIopiFopKcOtIdwFKvWlA5pSOaQwI5qOpuKjcY6UkwGUopO9BqwFIoUUo6Up6ZpANPFFFFAE/wCVct8TNU/s3wzKquRJcHy1+neupAxXj3xg1X7Zrq2MbZjtRg/7x6135RhvrGKinstX8jmxtX2dJvucO+7d0yDXbwQix022sdoDqnmSZ/vnn/AVzXhmy+16xEsnMUZ8yTj+Fef/AK1dNczedO0j8kng+lelxVi7KGHT83+h8/HSLfc0PDVk99rUEQT5AwZ/oK9VXjA7dOK5H4dWe23mvmHL/Ip9h1rriO46e1fLQVoo93L6XJS5u4+vMvjZqmFtNJjbB/1sn8hXpBk2KWYgKoJJr598X6o2seIbu6Zm2tIRH/ujgV72QYX2uJ9o9o6/MnMqvJS5e5S023a8v7ezUENLIF+gPWu1v5I3uCsI/cphEAPRRwKwPBdvtlu9ScD9xHsj/wB9v/rZrXUswGe1TxRiuevGin8O/q/+AeKlaK8zq/h9YibUHvDysK4BP9413nT6+5rG8HWf2PQoSch5f3jDHr0raxxyfxrwkrKx9Fg6Xs6SXcCxGK8T+LWpnUPFMlujZis18tRn+LqT+f8AKvX9bvY9O0m5vpGwIYmfnjJxx+tfOdzM9xPJcSMWeRyzEc8k819Nw3huapKs+mn3nHmlW0VDuafhG1FzrUbS/NDADM+fRecfngV0kkjSzM8g3lyWJHWs7wpEbXQ57oqS91J5atnqi8n9cflV+FfOkGR8xIUZGK87iHE+2xjgnpHT59TybWikdz8PLIJaz3xVgZGCISOwrrB7iquj2q2Om29qP4EG7Hr3q0duCeleSlZWPpcPT9nTUSK7kESZbivJPFFx/afiWaTdmKH92npx1/Wu38X6qtrZTSbuUU/n2ryqwvCAxblmJJ+texgI+zTm9zLESu1E2IpsSiFa6TTbbcBxWB4ftjcT+Yw713umWe1QcVdeSiOnqS2FpgDIrURQBgUIoVcU4V5s5uTN0gxWL4luxBasM9q2JXCIWrznx9qm1WUNzXXgKDrVkjOtPkg2cPr9209853cA1mLNIrfKxFJcPuct6mkiQtKFHUmv0OnTUIJHzc5tyud58PHuXlDMxIzXqUf+rH0rivANj5dujEdq7btXwubVVOu7HuYKLVPUdSUnakNeWdYUdaKUCmAmKUdKcF4pO9K4Ap5p1M70u6iwx27mkakzmg0WAMU00lL3zTEJRTsUY55ouA0UUu2imMh1a8XTtMuLyQ4WKMt171886ldSXV9NdyNuaVy5yfWvUvjJqv2fSYdLjY+ZcNuf/dFeTRRtNIkCLlnIUD3PSvr+HsMqdF1pfa/JHiZnV5pqC6HVeGIvs+jTXnAkuW8sf7g6/r/KrkEPnSCNNpLkACluI1txFaR/ct0CcHqe5/PNbXgWza81tJHAMcA3sR69q+Mx+I+uYyVTo3+COWMHOapo9A0ezWw063tV/gQA8d6uZbFJ9OKXtg9Kh6n0sY2SSOd+Iurf2X4VuHDASzDyY/qev6V4SfmAzz9e1d38Z9U8/WYNNjfMdsu5wP7x/wDrYrkfD1r9v1SC1Y4Rny+eyjkn8hX3OTUVhcF7WXXV+h4GPqe1rcq6aHT6fa/YtHtLdkxJIPtEo926A/hj86vaNZLf6pBbqM73G72Udahu5jNcvMM4ZvlA7DtXV/DmxzLPfHJC/ImfXvXwdWs8TiJVZdXcmjD2tVRW36HaInlqFUEKBgD0p+SfegewoJxQfSHAfGfUxbaLBpasA90+5wP7i/8A18flXkCrI7KEUg5A46nNdP8AE3Vhqfiy6MeTFb4gj59Op/PNU/B1qJtXW4eM+VbKZ3PuPuj88V99gIrAZfzz7czPm8XU9tXdttjoJ41tBDYr8y20QQkd26t+pNa/g6wW61yH5QY4v3jA+3T9axXBaUs/JY7ie9d78O7MQ6dLeFctM2FPsP8A69fnvPKrUc5bvUrCw9rXXY6nNVNUuFht257Vb4xk5GK5PxXfbQyhhiumjDmkfQSdkcN8QNSZ1W3X+Nst9BXO6ZEZZF9zRrczXeoMc8DgVteFrIySr8terflsjgnqzsfCen7UU7a7GCMIgqlotqIbccdq0e1cFepzSOunGyEpT60hpM8ViaGfrc4htmOccV4x4zvfPvCoOea9J8bX3k2zjPavHr2QzTu5Pevrcgw1l7Rnk5hV+yipu45rR0GLzr5FPTNZ5Wt/wxb/ADeZjvX0OLqqnScjyYq7PXfDUCw2S4x0rWFcXp2ufZVWJj0rbtNchkxlhX5vUrRqTbufQ0a0OVI2qAKht7qGXGxgT6VYPY1B0p3G4p2OKMcUvagBAaaetOxzTWoASigHI96TNMA6U4dKTrSA0ALRnihuRmkoAfnikFID70d6LDFzRSfzooEeGfEPVf7V8TXEivmKM+XGe2BUPhC38zUXvXX93aLvHu54X/H8K59mbczNliTzXYaPEbTQoEOVkuj5zk/3eij+Z/Gvts3qxwGX8kN2uVf16HzCm5zc2WixPz44Jya9D8A2ZttI+0PndOd3P93tXn+nWzXd5Fbx7t0jAfhXr1tEIIEhjHyooAx7V+f0Y6NnoZdT5pub6EwP51Hd3CWtpNdTECOJC7E+gFOHXPSuN+LuqfYfDf2NW/e3j7cA87Ryf6V2YXDuvWjTXVnq1qipwcn0PI9ZvpNR1O4vpvvTSM5JGeO1bng+3EFjd37bgzkW8R7c8sfywPxrm8BsfeJ6Ae9dwtsLOxtdPxhoYwZCP77cn/D8K+t4hxKw+C9lHRy0+XX/AC+Z8zC7bkyNVBIUEg+x616x4YsTp+iwQnG8ruf3Jrzvwvp5vdbgibcY1O9jnoBXqncV8JSj7tz1ssp7zfoSZ/yay/FWorpOgXmoNgGOM7M92PA/WtIZ9sV5x8bdU2Wtno6NhpG86T6Dhf1z+VehgMN9YxMKfS+vod+Jq+ypSkeXMxd2ZjuLEknrk11fhqJbbQGmOVa8k4452Jx/PP5VycEMlxOkMa7pJGCgD1JwK7y7VYWS0iP7q1QRIAcZx1P4nJr6TibE+zw6oreT/Bf0j5mGzkMgjeaQKi7mYhVwepr1rT7cWenwWqjAjQL9fWuB8C2f2nXFdhlIV8w+me3616Q2Dzj6V8VT2PZyylaLmypfTeTbsxPavMfF+oHEnOa7zxPcrHbkcAgV5LrEjXd/5akkZr1MNC0bndVZQsbZpX3EZJNejeEtM2IjFeax/D+klmTK9K9B063EMQG3tTqVLHNCHNK5ejXagAoNKDTTXEdqDFQ3LbI2b2qUGs3X5/JtGOe1aU480khN2R518Qr/AHFow3WuBz81bPii6NxfsCcgGsUda/RcBRVKikfN4qpz1GyRV3Niux0G3EdqMjtXKaanmXSp15rtiPJsh2OK8viDE+yocq6k0lrcqXHzSk02N5V+45FIhJHNL0Oexr8/SFzO9zd8M3ly12q7iRXoEWWjGfSuJ8GWwaUyAV3AG0CvRtywij2cDfkuxRTm9aTqM0hJ/CszuF6io5GwhPpUn0qtfOI7Z3PGBVRV3YTOM1PxYunao0Dn5c8Vqaf4qsrjGXUZ968q8Uy+frEzZyA1ZqySIMxyMD7GvslktKrSi9nY8h46UZtdD6AgvbeUZSRTVg88ivCNM17UbaZE80sCR1r2rQZZJ9Lgkk+8VBrw8wy2WDs27pndQxKraF5aXikFFeWdQrCkpQdwxQRigQhNFKvWilcDz/VPhfpsoZtMv57aTHyrKPMTPv0NJqPhPWvlkX7NKQoXbExUDAxwG/xrZtPEGsQaraQa3pNrZ2t8kjQyR3Rd4ii7iJQQAPlzyCRxWtoWt6drlq91pk3n26StF5oU7WZeu0nqM8ZrfFV62Kio1pNpHJPBUWrWscXoElr4e1cTeIpf7PGw+U8yMIye/wA2No/E16Dp99Z30Qmsbu3uoyPvwyhx+YqUgMpVvukd6xb7wn4cup/tEmk28U//AD3twYZP++0wa5VHlVkb0KMaMeVHQD3xmvE/itq327xRLArZitAIlweN3f8AWvRP+Ec1G2QLpPizVoB2juwl0oHplxu/8eridX+GmuGaW4t761vC7FiHyjEn65Fe3kVShRrOpWlbTQ5cwjUnTUYK5zHhG3F1rcW/HlQZmkBGchecficCunkmM0zs/VySfxqDRtD1jSLW9iudNuUmkZVZ1j3L5Y54Ydeev0p8Ad5Vi2sHJwoI5JNcXEWMWJxfLB3jHRfmzyHBwiotHd/DqyC2s16yH5z5akjsOtdaFx8yseapaRbCx063tR1RRn696uZOMgfnXm2tofRYen7Kmoju3zZFeAeO9U/tbxPeXW/MSv5cYP8AdXgf4/jXsfjrVm0nwveXWdsrL5cX+83Ar5/3DI3de/HNfVcN4b4679F+v6Hm5rV+Gn8zf8F2+7UGvmXKWqGTJP8AGeFH5nP4VuFsvkljn5jzxmq+h2y23h6JuA945lY4x8o4UfzNWrOF7i5jhjRi0jhR6+leHnuJ+sY2SW0dF+v4nmtaKJ3/AIBsxDpTXZX57hs8/wB0dP610j8KTkA1FZwJa2sNvHwsSBR+FOun2wMeMe9eelsj6ajT9nTUexxXjW6xE4zxXD6Bbm6vzIRkZrofHE5+ZfWm+CrLAViK9aPuwMKjvKx12i2SxxqdtbaDFQ2qBUFWMV585XZvCNkNIo60N0oBzUliGuQ8dXvk2jgHtXWyttQk15b8R73JaMN1r08qo+1rowxM+Sm2cHdS+bM0nvUQ28Uwn5sHvSEbT6iv0JRsrHzTd3c3PDUHmXm8jha6fVGxGqr+NZPg6HEJdhV69cmc4OQK+D4lr89ZU10N46U79yBKco3GhcVLarmdR1BNfP043kkZHc+DrXy7QSDvXSDpVDQYhFYp2yK0D0rtrO8j6LDx5aaQnFApO1ArI3GjqR+VZ3iOYQ6XMTx8prSHNcz8Q5zDocvODjrXThIc9aMfMzqO0Gzxu8ZmupX67mNVWz94fjT2kIfJ5prEdVPBr9KirKx83e5Y0uMzX8MJHJcYr3vSYTFYQoONqjivFPBsDXGvWygcq2TXu0YwoHtXyvEVT34QPUy2OjkB65796T3pTyTSbhyMV82eoL70A0A57Ue/akAmDnNFOOc5HSigDitK07xWt5qGqeIBaXt3bROulx2nEfzjJzu53ZAGT2/Gui8Nab/ZWh2tiSGdEzK395zyx/Ek1fDHvShue1U2xDl6f4UfnxSZ9qB17VICjHpis7W9e0vRUjfUrxYhKT5aKrO745OFUEkDvxxWljB46VwGva/B4X8Y6nqmsadqFwskEEdhLb2zSKI+TINw4X58ZyRxg9qBncafqNjqFlBfWV3FNbTjdFIjfK30ovtPsb6J4by0hmVxg7l5I+o5ryzTtKs9ctBotpawXGpxSSfbLvzf3OnPJKZWWIZ+aUZxlemOT2r1xeOOeB60pKwPXcwR4W+zj/iUa9rOmgdIxcefEP8AgMobj6EVIE8Z2eNtxo2rIO0iPayH8QXX9BW6pzjk08VmyjzX4kf8JNrVjbQjw5dW8ULlpAsiTBmxwQVOcdeoFecxWN1Jex2skMkLyuEAkXbgk4719Ig7ev4VFeWtreRmO6toLiM/wyIGH617mCzuWFo+yUEefiMvVafPzHlF8yecUhz5MQEUYH91eB/Kt3wDaNcax9oZT5duu7B/vHgV1V54a0W5Bza+UT3jYqPy6VTg0XWNHd20K8sXhfBeG8hbcT7SKeP++TXzqhJy5pMxpYCpGspS2OoVj+NVNUk227ZNY51vWrX/AJCXhi4Ze8lhOs4+u07W/Q1S1PxVo88XlefLbSY/1d1C0Lf+PAVvTg3JHrSehyPieTz9SSEc85Ndb4WtRHCv0ribR/t2uSSKQyBsKfWvStFh2RL9K7a75VY5Yq8rmoi7VpwNA4FHWuE6UB5pPpQTimk0JAVdVk8u2Y+1eJ+L7tptRZM5ANeseLLsQ2TAnHFeKanIZ7uST34r6rh+jvNnmZjOyUSpIoIzTQrHG38qfjnp9an0+PfeRoOQSK+qcuVXPFOz0KMQaWGPB21UbLSM3UE1pzBYrBU6EiswZU1+W5hWdXFTkdNTRKIoHHFaOgxNJfIMZGapDAI963/B8O6+3bcipwyvO/YVKN5pHd2iBLdQvTFSAgUijaPanYDcjiqbuz6NKyCkzzR90U1umRQAMcHiuB+K94Vs0g/vV3jNxz+deU/Fa4EuoJDu+7XrZNT58VHyOXGStRZwsn6fyoRRyB0oYHPNIDt4xz2r73ofPI6j4fIf7VkuP+eSE5rtLTxdIj7Z48j1Fcr4GQx6RfXRwONoNEuMdMNX5/xBWcsY4p7I7qdaVKC5ep6FZ+JdOnPzSeWT61qQ3VvPgxyI2fQ15IPukDrnpW34Ua4bV4Y1kO3OSK8ilUlJpM66WOk5KMkejfSnckU0EYpwOTxkCt2eoJjnriinCikFiHHoRS4wMd/ek/L6Up6bh+NWQHf2pc/Wmqf/ANWKU9OPloYDuwHNK4DKVYBlYYIIyDUeDngmnZIPPWlYdyquj6WmoLqUem2iXqggTrCokweoyOavg57YxTB1+9Th9algh/vThgio8D8aUE+tS0UYfjq7uLfSrWztbg2smo3sVn9oBwYVc/MwPY4BA9yK5+ztbKw8UT2fhG9kSMaW8l44ka6QSlwI22knMhAk47967fUrGz1Oyez1C2jubd8bo5BkH0Nc9beBdF0+Ly9DkudHIuHuFa2YcM67W4YHII9eh5FOLQF/wBfXmo+HxeXk0sySTyfZZJo1SR4QcKXVeA3B44roF49vpVTSLG303T4LG0BWCFdqgnJ9yT3JOTVwDr2rOVrjDB78iuf8X7GtGDqrrjowzXQnkVzHjV9tu/061pQ+MUtjkfDtsrX5KIAM9hivRtPj2xgEVxfgkB5mIwea76JQEFbYiWpnCIpFNI708/pTa5UaDPrQfekPBwaSQ7UJ6irGcN8SLnZbMvrXlQB3E9c13PxFu985jVsjNcOa+7yin7PDrzPAx0+aoIzZODwRWn4biWXUkP8AdrMdcj3ro/A9qzSvLjpXXjaip4eUvI44K8kja1jB2oOoHIqjEcdRkVPqTbrk9qhEbY3L071+WtttyfU2qO8mKQD05rsPA8JCmTBrj0BDDtXofhGApYBu5rrwztGTN8HHmqo2w1APBoK0g+tM9wQ5Yf0poHvTs8+hpcbqYiNuEJPSvEfHs3neI5vm4BxXtN6xjtZHJxhTXgOtTNNqtxI3dzjmvpOHad6sp9kebmUrQSK7oduM1AGbd7jpmpwwbGDg4qOUHcrAZ9a+tizxmdtoy+X4OQtlDPKefpTUcZAYBuMc1avIzbeHdNtduP3fmHPvWenCn+Ja/MswqKriqkvM3q6NLyLBjUtjGPf1Fb/gO3P9rPI3IROBj1rn02E43kccZ6V2HgCF0W6diTkhRWNKKvzG2EXNVidSc55GKcuegxSHLcFqACPWrPeTF9v5UUqk5+bAopXHcgbHvmk5x1qU8djUZ9uv0rRMkRT/APXpfwNIefakB29+aYCnOOMil5xmk3Z7Ufhg/WkA4Me1PBPYAmo+fWlzzjFFgJQ3saUd+KhDNntin5x71Nirkq4/yad3HFRrg9OTUiH2qGMduI9venrzTMd6cM59agaHd65jxp80TL7dK6bnNc34wXMZ+la0PiFLY5jwxb3MUzNZy4Oc7T0NdZHrc9rhNRs5EH99RkVkeE48Tmuz8tHj2ugYY7itasl1RKRBZ6hZ3ibre4R/bPIqdjg8dKyL/wAN2Vwxkty9rN2eM4rLlTxTpLZj8vUoR1U/K+KyUYy+FlanUnmq98/l2zsemOtYFr4wsfMEOoxTafLnGJlwufrV/WL6GTSnmt5kkQjqpyKuFKXMkxN6HknjOXzdVfByAaw+c5q5qs3m38rH1qso6/yr9EoR5KUYnzVWXNNsAO+Miu08JReRpzS8jd0NcfFjeFx1ru9PjMGiL6YryM+rcmFa7lUF7xTuG3OxIByetRKSvQkUuQfWmk5GeuK+CbE9SSMF5FxzzzXpuiR+XYR7fQV5vo0W/UIgrEHcDXqNtGVgUKO3IrrpaUvVnoZfG7ciViR64puAaUHHBzRwRx+VB6ogHPNO/SkH+c0jDcPSgRk+Krj7Pol05OPkPWvBLgDzWbOCTnnpXsvxPumt/DTqSMuQoNeMt83PI/lX2XDtPloyn3Z4uZSvNRGx/eyc471NbQmS6ijVid7AYqJMD5uc9CK1fCUbTeIbOA9PMByR29K9ytPkhKXZHnxV2kdb4hb/AEyO3Vj+4iVcD6VlfMBtDKuOxq9rr+Zq81wvJ3Hp6VTeSPb5nIx3NflbfNeTNKrvNiNydx4OfvdhXofgSEpoSs2cu5bP415+u7ltx5747/SvU/D8Rh0e2jPXywSMd61p7NnZl0f3jZcLHoBkUBvY49aQgj5s0m4r34q7HtErY/vDHaimDaexbHvRUgOdaiIIGCeKsnkUx1H50Jg0Vm254z+VNOMcgGpGUfjUe3n5sVsmSIOcc07GAKQ+npQp9c0wHAZHPNKOmOoo7Y6UoHpUgB6Uo6cj8RTGb2py5x6CgaJVPrxTwR68VEM/hTl+n41m0NEy49c0vf1qJevX8Kf2qGhkg447VieKV3Q59q2VzVDXI/MtfWrpO0kD2Of8KjE5HvXZx/dFcdoK+VfEe9divKA9adfdCiDDuKackYPWlJzTT9axKZVvLK0ukMd1bRyoeoZQa5268F2Q3tptxNZ7uqK2UP4V1h6c0w+oranVnB3iyXFSVmeP634C1m3dprbbcr1+Xg1yl3a3dq+y5gkiYH+IYr6LLcdPxqpfafZX0ey6topl/wBpa9/DcQVY2VWN0edVy6L1i7HgFp+8nRSOpFegXp8nS4Y854Ga1NZ+HdhPul0ud7KfqmfmUH6VSudG19LNFvoI5XjGC0PRh64rmzvMKWLpRVPvqjm+q1KSd0Ye3JDD8xTsc+9SPG0eVkRkPuKbyfvDJFfM6HI0zU8KwmXU02gHHNeipwoGMVxPgeMNetIvQDmu669Rz613bQij2MBG1O4wkcc5ppweVODT2AxTdpHuKSZ3CAk96XrwRg0h25xjmgNjvimI88+MkzLbWtr2LFj9K8ydfLPyHOOeDXd/Fy5WTWoodwxGnTPQmuCkfDH5VA9a+9yeDjhILvqfP42V6zGeYrfxAH3FdN8PB/xPTM+D5MLvkdOlcyy7lPbjv3rsPAcIg0rVb5shfKEY78k1pm9VU8HUl5W+8wor94ieUeeWfOTktx1pke7eqtvIHQ//AFqWIL5uAevUY4/IUqqUIC4B78/er8380S9SW1j33aKGBDMAq/0r1SKPy40A/hAAya868PLHNrdqm35d+SCfSvTPUgACt0/dPXy2NlJjd2BxkE/lTWDqNxXj3/xqQ9tuCe5pC2f7pPrmlc9IYOR90k9sGipOvK7QfrRRcLBu/Oj35qJST3pQ/txVWC45lz0qB1PvVnNNYbhQpWEVM7e9OU8Urrg0nQDmtdxC0EgD0pmeetOHuc0WABk9OKcM9+ab0POaXGRxQA8fpT91MXFOGfrUDHhqeM4qJduelPBORzxUNDuSLz25qG/Aa2bNTKfwptwN0LYpR+JDOctk8u9Dds11UBzGD2rm2G2UH3rfsm3Qqa0rLQSJivNIR+dO+tIQfrXOWRt6YNRsO44qVh74NMLHow/GqRJHux94cUvyHuPpVTWbj7Hps1z2RSa4PS9L1nxNE1/Hrt3YxsT5fkEcfnWsYcyb7AekD6mnjp2NcBomseIPD3iCLQPFVxFf211/x46iibCSP4JF6A+9dRqHiLRNPnEGoahb2zk8b3AqXB6NapgX7qxsrsFZ7eNvqKw7vwjasS9rI8X+yeRXQwSRXESyQyJIjDKspyCKl6daycF1RnOlCfxI4UnWvC1wZY9Cl1azb7z2jDzE/wCAnr+FaGlePPDd/P8AZWvvsF30+zXqGB8+nzdfwrquM8VQ1jSNJ1WHydS061u4z1WaINj6Zq+bRJlU6cacbRLKyK6hkIZfUcilzuGefwrkJ/h/bWred4b1jU9Bl7JDN5kB9jG+Rj6YqqJfiRpBYTWuj+I4F6NA5tZyPocqT+NP3ehR3O1T3IFNYFR1JHvXEx/EjS7Vli8Rabq2gSE7Sb22Jjz/ANdFytdHp/iDRtUtWk03VLK9XaSPKnVifwBzVcrDY8i8ezC58U3jKeFbaPwrnT97aFBb3HWtLUpRLqlxNhtzyMevPWoHiWRPTPQkV+j4dezpRj2SPmKr5puRUZXVAu0pu746iu58MRiDwTJIQQbi54yvUKK43yth3ZQDGORXfSxND4W0e1QYZo2lbnAyTXjcRVbYVQ7tf5lUVbmfkUCsQGQmCTTF+8FQqT7jPH1p3Ydc4ycf/rpYzleXXDEDpivizI3/AANHv1YMwwsSHhTn6V3g9QDXJ/D+EL9qlK8fKoI7V1e73yffitmtEe7gY2ooCBn5u9BWMjod3+elLu/2s08YI65+gpHYRFRj09ytFPPtj3ooArbv1pysBUOQMUpPStrEllW4xS7sdKhBzyc/Sl/3s1HKO458MOMZqNgQKeNo9qUkEU1oIhUcU4e1G306UEVQCcUvb7vFHH/66cPegBB1pR2pB3pwHHFJgO7+1LkYphJ60o9amwEqH0xTz8wIzzUHenhqhoaZj3K7WPsa1dIkym2qN+g848cEU7SJdsm01tNXiCN7bkcc1GwYHkEVIrAiht3rxXEmaEDU3PBB/WntjuCPpUbfTirQitqNql5YzWrMQJUK5HauB8J+IIPDKXPh/Xv9Eu7ZmaEsNq3MfYoTwT7da9EOf7tVdT0+w1O38jULOC6j/uyoGxWsZON+zFuec+MPE2keKDpdroVwt5P9pVzs4aLB53DqK6u80nw3bNLqGri3PmxgTLcEMh49DT7LwbpGm6kb7SIY7J3XbIqJlT7+xrHuPB9x/akl7qCLq6E5VWfBUfQ8VsnFxUE7bt/Pp+AutyL4YtDFq+p2ui+b/YW/dbxkkojdwmf4favQS/YZB9CKpaMkC2gWG2NsF42bcYq8c49qyqNN27AhVb1GaUZ7VGM96XPODxWTQx3PrRnsw/Gk49aCTj1FADJUhdCkiq8Z6q4BFc1qXw+8G3s4un0O2hn3bhNbgwtn6piuoAHXd+tBGQcEGhOzug6WOC1T4a2cvzWOoTRegkG79etc7e+AfEFqp8uGG7HUeXJz+Rr14ep4o2rwd3P0r1qWdYuno5XXmck8DRl0sfPeo6XqNjL/AKZZzwD+IupAArsbu+sb+K1/s27iuLaO2SMSRncCQMH9a9SlijmjMcih1IwwYZBrNfw7o/lCNdOt0jAwBGgUfpUZjmUsdCMWrNHO8v5YtRe55u6uBwoHr2P/AOum9Muqsz9ME9B6V3F54QsXGYZ5Ij6dRWXN4PvoxujuIZCBweVryrNHHPBVV0NjwMiJoxI3rvkPUelbzf7QB9z3rh7bxRc+HkNjq3hXWUt4chbu2jE8bj1wp3D8q0dP+IHhG+kES6xDbzEcxXamFh7EMBzW7i29D2aMXCmkzpwcHOBQeD2H0qG1u7W6QNa3ME6HpscEGp8cZHH1qWrbmg3G7+EH8KKV+cDIHrzxRQBnhsjqTTlI4zXzz4b/AGkoWKp4g8Pywk9ZLV94/wC+TzXpHhz4veANcwsGuQ28zf8ALK5/dtn8a1jVhP4WNwkt0egg9aC3A6VVtby1uohJbXEUynoUYMD+VTgmrsSSbuPWnblI6/hUIbnFOTAFJoCY9Ov4UxsdaUYxR361IDD270ozSleO1AH1pgLR3x+tBbtSd+aQC9e9PC9Kb1pc4pMB3tSjrTMk805R155qWgIL9flDjt1qirGK4DdjWq6hkK1lzowU+qmtIaqwHQ2bhow3XIqdsfT61j6PcAr5eea1WY7efzrlqQtIuL0GPiozinEj3ppoQ2M/Kkp2KTFWiQNIKTPNLQA5TilBpoNLikAtJ7cUGigLhjn0pCvze31oNBH50IYA8j+lAyf4gfpSbs8dKQ898/SgRIeOmPyrm/Evjnwx4dvI7LWNVjtriQbliVS749cLnFb0zGOCRwpJRSwHrgV5j8BtMs9R0W78X30KXOralezGSeX5mRFcqqAnpgDtTil1Geg+H9e0fX7P7Zo2oQ3sIOGaNskH0I6itEkDtj2zXmHja1tfC3xA8M61o8a2h1S9+w38UXCzKy/KxUdwe9XPEOm+LZLjVdVu/Fo0iC33Np8MCKUKKM5k3dc46VSinqD0Z6Cdp56f0o+U/wBcnrWB8OtaufEPgnS9ZvIhHPcwhnGOCc4J/HGa39wxjG00mrOwhANv8Rx39qq6jpOl6jHsvtPtbpT/AM9YVb+dXAevp9aAABx096Qzkbv4beEZJBLb6e9jIOj2k7wkH/gJqD/hC9UtJN+k+M9ZgHaO4Kzp/wCPDP612vPccdqT161SlJdRHHvH8RLIny7nRdUXt5kbQsfbjIorrwWH+eKKrnfYVj87GhUYGcg9KiktQz4ZAW9fUetXhGp+ZMbD1HofUUoHy/3h79q8Gx6Quk6rrejSh9M1S9s2U8eVMQPy6V32gfHLx7pIVbq4t9TiB5E8eG/MV59IM7WyMg4J9RTTGPM56HqK0hWqw+GRDpxe6PobQP2jtHk2prujXVo38UkOJF/LrXo/h34neCdcVRY69ahz/wAs5W2N+Rr4tMJTO3LIDx64prwKTlFyO4rqjj5r4lcyeHi9mfoFDcRTIHgmSRSMgq2RUqk465r4K8P+IfEWj/8AIL1y/ttv3VEpK4+h4r0Hw/8AHjxvpWyPUFtNSiHUuuxyPqK6o42lLfQydCSPrfdxR75rwvw/+0Z4fmCrrWnXdiTwWUb0H5V6L4f+JHgzXMf2fr1o7H+Bn2t+RrojKM/hdzNxa3R1/wCFOXp0qCG4hmjDRSpIp6FTkVMv1pskdnijigj0o7ZpAAPOKdmmge+KcF4pABNZ+qkxjzO2Oav4x1qDUIxLbsBzxTg7MDnbPVRbXYDNwTXY2tws0IZTnNeR+JDNZ3eTkoTx7Guq8Ea4Lq3EbN8y8EVVWFwWiOzJOachqNGDAGpAOa5mUPAzSMuKcKDU3GREcU0cGpGGKbVJiAihfelFGO4oAXHFNYcfLS7sUvfIpAyMN2NOxxS4U9Rg0Fe607gN+nFNP4U40h600A1gNuDnBHORkV5h/ZXivwSNUtPDennUdHvHee2WJwJrOV+uA3DLnmvUeM8frSjn+EZ9qabWqA8O8O3HijxN490r/hNLNLC40O2a5tbQjBvZSCBJ6cY6dq3PEt/4U8efDmfVtZdNPubVJVaKSfD28y5G0gdckDt3r1F4bdpklaFGlXO1yvKg+9YeoeDfDWoX4vbrRbSWYNuLFB8x9T60+buiroZ8NJ7m58AaLPf2yW1w9ohaNBtAGOMDtxg10CjJ6Z9DmiOMRoqgBVUYAA6CnkH659KTerZKAKR3x6e1JnBGfzpwGehzQMAYxUjEPP8AEMdqDzQWGaQHHegQvfpyaKT5T35ophc/OyJzGQkmCfY9ashguGX8R6iq5EMibSNrL90/3TTYJGU4bIOf1rx7HoJlmbmIsq8jqKbDIsiYx16GlUnOeuOtMaNd26P5F9PegLjwzR55JB7j0pGKhty5xjJGOD7ilQ857jqPekIdR+7bHU7T/KhALJFGYleIlXHVeze4pqm3lUxzZUjuOxp2MqM4A7Y60hjic/Nw3TI703Z7iIRb+XuQqGXPB6g1D5KhgY/lYdMdasxyCPKN0FOkiVl3KcjqCOopNa6Bc0dI8VeKNGIbS9cvbcr/AAGQsv5Gu78P/tBeNdNdY9TtbTUY/wC9goxrzJh8u70puEcDpg1rDEVobMl04S3Ppfw9+0b4autqaxYXVgx6tjeo/EV6N4f+Ing3XVH9n69ZyE/wGQA/ka+H2hxnuDVU2u2QTxZU98HBrohj39qJlLDroz9EbeaGZQ0MySD/AGTmpuccV8A6B4y8YaHcFdP129iQcqrPuX8jXo/h79oLxlp5VdStrbUYx1I+Rq6I4qlLrYydGSPrYHNBAINeH+HP2jfDF2FXV7O50+TjJK7l/MV6boXjjw3rluJtN1OCcEdA3NdEbT+F3Mmmtyr4y01JIHc+ma5Dw1cNbX+VOMNhhXU+LNUR7VgrA46YNea6jrCafcJfKR5bcOK6rXjbqQ5NHumj3azRBS3Na8YzXkfhXxXFPLGY5AVOMEGvTtLvUuI1bdniuSrDS6LTNMJSOvGasQ7WSh464+fU0sUmPaozxViZOahIwa2iyWNDfhS5FBHtSY//AFUwHEelA/KmZweOKUM2fmH4iiwC5x9aM0Hp0yKaTjscUAGTmgj1/SlIyMrzTecdxTACMetKMjoKB6UtACZ7kfjSg5PFDAYpBkfw0ALk454oBGdozQG9RwfWl+Uc0gDA57UcHoT+NB9uaTHGaAAjH1pB9KXNNz1xTEKcetFMwfpRTA/O1Hz++UncPldTT3ZWUHb09KryTM05myCTgPgd/U1KDjBAGP5V478jvRKrbeBUqng+hqAnjII5PHsfSnK27KMCrA9PQ0tRkpXafw600EliGUD69DTxwOcYNRyPhCpPHagYJhXO05Hv2qQrCc7yyOeQR0qCPcpy3zKehH9amb549pGR6jqKNQGzxZ2jbn+tOgimhj86PDKh7dV+opA2xQm5j9amgjmWZZoDjP31PQ1UFd2FLYI1d4TIgDL3A6ipYLFmzcIqjby0Z6MPUVbsrYrKXVcbuo7fSrbGOBcHp2HpXfRw19WYTqGcliWXeoO01SltdknlsdvPBrq9NeKY421LfaKLhD5MZMnY9selaVMBpeJEcRrqcM6DZuxyp5pnkySDMUZb1wOldnZeEbuW4UyKRnt612/hzwJsdTHDnPUYrmjgpP4tDSVZLY848O+FZbx1aeM49K9S8L+F0twpiTy8dWHFdtpnhCCxhEkihR121FqVxDanYuEUdq64qFJWiYScpstQwf6J5LyM/HUnNed+O7ZoYZAr4UnpXTz+III1MasC2Ogrh/E+rLNv+YEj1qLykzRRsZXg/XpdOvVtpZCELfIT2Ne/+CfEm6OMO+Qfevle+u42JAwCvQ12nw78WNHIltcSfMOFJPWtqc+V2ZnONz7D0q+WRFYNkGtdGV04NeTeD/ESsiAtlcc+1d/ZagjAMrZBqa1C/vRJjKxpzLxiqrhlPPIq2rrKmQc1DJx3z7VjB20KZDnHXpSEelL39KXHHIB/lWghjbh94A0g9qeRkYH5Go9pz6fSmhMCwx3xR2yGoIb2+tIS6/w/kc0wG4KnsfpTuPxoypXOz6mk7j+dMQZwaUfrS5yOcGm8LzQA75v/ANdL8wHrTd3OKdzSAUFj1FBye2KTntSjr0pDG8/hS9OtKaaSKYBxmkNL2oJxQIQelFBJIxRTA/ObqC4UYYYJpEdFfZu4PakixGS68qf4TSN5ZQqFGM8f7JrxjvLMZVTtcB1Pr3pSPMbEbEuvTd3HoagiJPyyAqw6g1P8yntIpH3u49jQgCOT5cMCD3FSFVdT3zTGAZvmysmOD2cU6NjjjAx1osMaA0Y6HB61MrKu0oT9KTqccnNXLW0OfUVcKbm9BOSQQQmZtxwPY961La12DkYFOghSMDgdKJ5wi9cCvUpYZR1ZzTqX2JZZEjX5cCsPUrzD4zSahqGAQGrnry8BfdnpWk6qgjPlbPRvDMMSxLJMxy3QV6DpVooiXauQe+K8T0rxPbLbxrLJsZOte0+H9Tg1K2t5LGQPDsUgg16dCdOdO8Wcs1KMrM6XRtPhmmCtww616V4e0y3hhB2gY71wWlvbpMJA3zgc1vTeIzBaFYeSBXj4ms3Jo66cNLs1PF+oWtnbtllBArwvxDrFzqmovHZk+WDy1WPF2uapqmoNbKG8sn5m9qis7eOztfmIzipw9NVHqzWXuq5k3cj29sVUnd3Y1w+t3syszBjx1ya3/FuswwkxxkF/QVxpMk0nmyHcCeRXTiZ0qS5Y7kU+aWrK7PJcrnp9Ks2kkkZDKSHXrinPbmHEsPzRHqO4pseEbKnI7ZrzeaSd2bctz1P4e+NCrx291Jh+isT972+te4+GtbMkasJMqe2a+QN4Q748jvgdjXqHws8dKs0em6lLscEBJCevsa7aVfoYzpn1Bp+sBADuyvv2rbt7qG4XqK4HTLiO4hVkYY+vWrJvjYuGDkJnkVtyRqbbmDbiduV2nvinKMc9qxtM1qKZQCw/OtiGSKQZVhWE6cobopSTHlFJyKCoxwR+NSLHzncRTygI9ax5iysy4P3eajYHPLAe2KuiPjGaY8XHb8qamFintxzyv49aUIjHPzBh0x0NPKkHbjI9qQqwB4BHetLk2GEfnTTn0p5AHTmm5qkJjcY70q4yOaX60mKYDw3tS5B9qYuaetSxoMc0FRindR700tSQDT1pD7UoOBTTuDcVQhQPaijnrRRYR+cAkLPlu/WpAVR8jAB61FInlsFXlTz/ALpp0bhW5XNeO9D0ESzM0j56kDg/0p8T5Xng1F85OVyfQCg7pRuQfOO3rRuBct5F/wBTcDfGe46j3FOa3YuNsisD0cdx6H3qO0jMy4ZcH+Va9tbhQCwwf511UaEp/EZzmlsNsrXAHH1rQQLGOKj8xVFU7q8VR1r04U4wRhKTZanulUHkVjajf4B+aqV/qPXBrBvr5mJ+asK2JUdEEYXJ7++yTzWPc3ZyeahuJ9xqozZNeXUqOTN4xJjcFm9K6bwZ4l1DRLtTDcyCAn5k3cVyQqWCYxtzyKmFSUHeLG4p7n0v4L8UHVrhEjk69ea9j0zSftmmHycNIwr48+Huu/2VqscrMfKbg+1fUfgXxvafYfkmQsQMc1tdyBWRH4r0MaVYtIwXf1OK8l8XeIGtY/Itz+8YYz6V6n8QfEcUulyyTyDpwCe9fPmoym8u2k5Kk8Vd3FaAtSOFmnkb7R8xbncexp5Xy+MYpgVol2sPoakRlK7ZDwelRzOW5Vh9u3XDDPoehqORckuq9+RTXRoX2sRjqDT4pirZ6r0NVqtBDHjyA6E59KVk+ZZUykq+lTFkY8flTJQwG5eRTT7BY9C+H/xKvdKiFjfFp4R90k/Mn/1q9HtfHdlqSCMSce/WvnHy3ZhJHnI61o2t1cW+2SFjkfeU110qzjqzCVNM+ltP1Qhg9vN+Ga6fSvEkkZAlJX+VfPPhvxU6qoZ/mXqpNeh6H4ht7xFy4PqD1r1aVenVVpHJUpyhse36b4ihlAy4rdt7y3mUYcD8a8cssTANBNtPpmtuzudStsclxU1cDCWsWRGu1ueojafunP40jZri7HW5hjzNyn3rWh1snGcGuCeCqRN1VTNpsY5UfWom5Hyg49Kqx6tG3UZqZb63b+ICs/Zzj0K5kxCuc4pu386lW4hP8YppeNj94fnTTYaETLg8ikA/Kpt6L97GKQvFz8wppvsBHij5qHliX+MVDJeQrnLj86tJvoK6Jh+VOxVFtQiJwmWPtUkEk87BVG3PSm4SSuxcyLB9c1FLcRxg7iK1rPQ3lAeeQ4PatBdCsNuGj3VzSxNKLs3c0VKTOB1PXobdTyOPWiovjD4TRNFa+093QqfmXNFddOvSlG8UQ4NPU+AmbcwO3DHr70kiptXYxD55B6GrBuIpYZVEark7lA6of8KpzTLgs2CT1IrxZWWzO5EySqo5JDfzq5YxtJKGbkZ4rCiZ57pFHIz1rrrKNYYgW611YShzPmZnUnbQsJEitvxgnk06WYKvUVWnuAoPNZF9f4z81elKcYIw1L13fBQeawb/AFDk4NUr2+Jz81ZFzdE55rzq2LvojWMCzdXZJPNZ005Y1DLMWqLJNcEptmqiPLFjRR0FGagoXNFJS0XAt2U5jYYPFd34b8TTWca9SR0YGvN9+xhWtpl0VI5yO4ropTMpI7/V9evNVKh5G2+hNQWsm0YI59Ky7aZQgcHINTxXXzDjjNdkuXlJi3c1maORPm71UdWjz/EtTq8bIOcehqdUWSPdwHHUdmFcySZsyvbyLsEdwCY/4WHaniOIy7FOFPQ9qSWIwnI5jPb0p0EyKhVl3Ifun0rTm6E2FSLa5SQYPY+tSbWUdmX0pGkMkYUnOOhpiyeW21slTS5tdB2HbZEG9V4PapDETFu6U+N8ZUkEGhW3gxqcGrT5iWQ2zsHwWw3Y1p6dq95aXGEYnHbNUHTGMKMjrinTgNtK/LIO/rWqVtEJ+Z6X4Z8eiJ0S4Yqe9epeHPGNrcbV89HB9+a+Ym3NHuI+ZetWdM1KeJgYbhlbtzXTSxE1uYVKEZbH2volzYXqLuVDmugh8O6fcruRmT6Gvj7w58Ttf0Z1jeRZox0DjNev+DPjvp7xBdSs5Y2HVomz+hq6rlLWlKz7HP7OUd0exP4Udc+VcBh7jFQP4cvF6cj2NZOh/GHwXqREa6xFBJ3WcFD/AIV1Vp4q0a6j3W2o2sw/2JVNcjq4uO6uVamZiaDdZ53Cr1joTK4MhJHoamn8TafGOZ0/76FLbeKNOkbHnJ/31SlPFSj8I17O+5bOjQsuHFA0O2/uirEOr2MgyJ0/OrCXVu4+SZD9DXC6leO9zoUaT6mJe+Ho3Q+WOa5LVNF1CKYiOFivrXo095bwqS8qD6msLW/EGnWsDNLdRKfdxXZhcTXTta5jUpw6M5TTtN1CRwsjCJfau80XS7e1gVj+8fuTXlmsfEXRLOQ5v4Mj/bFczqnxwtbFSLObzD/s5rfE89ZWvYKUOV3tc+jc8VUvtU0+xjMl1eQxKOpZwK+R9e+PWvXgaK2m8gHuOTXnHiHxxr2pSM1xfTy5/vOSB+FcSwUV8Ujq55PofWHxA+IPh3UIjpNtqEbhj8zKePzor4on1O7d97TvnsQaK7KVSjTjy2IlTlJ3OWvJlRI5o/lb+L3PrVVd9zJuC4z1qrcXLSyFV43Hke/rW7pcCJEGauKlTVSRpKVkS6bZCIiQjFXri8VFIBqldXiouFNYl7fk5Ga7ZVo0o8qMVFsvX+odfmrEu7wsTzVa4uCSSTVCaYnPNedUrOZrGJLPPk9aqvIW70wtk0lc1zRIWnLTRS0hjqWkFLQAUUU1mxQAyQ81NZybX5PFVqmtY2kkwoqouzE1dG3aXEnCqeDXQ2GTCFYZGeD6Vk6VY/d9TXQ2sYjQo3Ga3522KMbFm38v7sg4p6MIyQrZTtUaJtUZ5pThQeuD1p3KsWUk6owDKRUaKkchA5U9RUcWQdpPHarCKkqH5tsi/rWiQrkKNtZkYjaTwfSlWQK5jkXI9fSiSMbSR17ilt/LddsmAw6e4pxaJdwG6N+c7P5VY+R8MDhhUbttj2tgjsaZE275enoarmV9AsWn3qd2cg96WMjYQwz6H0quZHUeW5PXjNOc/IGU/UVXXQXqSFmU7l5Hek2xZDKNpqMOwORyO4qSPbL8o4b+dXFidiSSQggvyvrViCR1XfC2GH61Wj+UGGXv90mmQM1vN8xwAeM9q1iSy/K7SkXEJKOOGUdqlg1W6tpAPOdQffpVOeXY/mw4B7imM63EZYAKw6j0P+FVz2e+orG/Dr+pxghb6Yr/AL5oXxHqscuRdzYz2kNc0lx5Y5yV/lUjSbk3Ic0vby7hyLsdTN4s1pFDw6ldD1Amaok8b+IF+7qt4v8A22NcsLgq2T+IpZ1DqJIj+FHt5vqHs49jo7jxd4hlJDateH0/fGqMmuapcZjur6dz6tITWF5zD5T1qQMJFJLfP/Oo+sSvytlezW6RYna4Ri3mFhTY7ot8jn6Zqv5zFdrdfeoZGDd8EVhObTLSVizPlDlenrTI7gYKtUH2hlG1+feq8rc7krOVS7uUloWZuDlTkUVEkgZOtFOSu7oSZx9ptDhm/CtZ77y4cA1z0EjEUskrN1rONRwWhna5euLwvnms6eb3pkjHFVZGNYym3uWkEsmTUROaQ0VnctIWijtRSAUUopBThQAtFFJQArHFQscmnOaltIVkkAY00gEtbd5mwBx610elabswduRU2l2cOwVtRKIhhatILDreFY14AqdACcOPl9fSkPBBHeiTP4GqQxw3RnlsjsadJyNy9KYvTZ2xSxfKvFXcQ/5kCyxgMO4P8qfGyuxPQGmW8mJChGVPBFRzjypSqnjNXe6F1LKOFfa3I9abLDuYurfhTQdyK3enOfkDjg46U4gxI3xlZBkUhXrs6VIVBjGajh/dzcHI700gY5Jt6hJB7ZpWzC/Xg1HcKFkOKmGJrT5hyvGacXzOwnohy8jclPbBUPjaw64qtbyHj8j71YAxIydRW0LNEvQTcWPzN+NXIpEaMpOCTjAbHX61m4xLtzx29qlDNtK56DIohJxYNXQ8hoHODuTsDSSZXE8X4j1FRRyuxKsc4p0f3inY0e0uw5dBGZXAZehqNZHtpOOVNSrAsYZQSQTUKjfuVucdKUk/mJMllKyJ5iCoop9rjrt7ikt/ll2dQTROqo5wOtTdvXqVsPutrfOnNVfNYNTraQ+aUIyDTblAGOKiT5lca0JjJvT0amMDjPeqm5s9akV2xjNQ6mmo7Ax3VGG2vzTmY9qLhB5YbvUN32GhJSRhl6UU2I7o8GihO4j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C:\Users\Admin\Desktop\291723-programm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4" y="1891489"/>
            <a:ext cx="4347542" cy="408668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622" y="132522"/>
            <a:ext cx="1805157" cy="15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Naslov 1"/>
          <p:cNvSpPr txBox="1">
            <a:spLocks/>
          </p:cNvSpPr>
          <p:nvPr/>
        </p:nvSpPr>
        <p:spPr>
          <a:xfrm>
            <a:off x="4454101" y="4523442"/>
            <a:ext cx="7371470" cy="1068975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BA" sz="3200" b="0" i="0" u="none" strike="noStrike" kern="1200" cap="all" spc="15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 Light"/>
              </a:rPr>
              <a:t>наредба </a:t>
            </a:r>
            <a:r>
              <a:rPr kumimoji="0" lang="en-US" sz="3200" b="0" i="0" u="none" strike="noStrike" kern="1200" cap="all" spc="15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 Light"/>
              </a:rPr>
              <a:t>“select case</a:t>
            </a:r>
            <a:r>
              <a:rPr kumimoji="0" lang="sr-Cyrl-BA" sz="3200" b="0" i="0" u="none" strike="noStrike" kern="1200" cap="all" spc="15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 Light"/>
              </a:rPr>
              <a:t>”</a:t>
            </a:r>
            <a:br>
              <a:rPr kumimoji="0" lang="sr-Cyrl-BA" sz="3200" b="0" i="0" u="none" strike="noStrike" kern="1200" cap="all" spc="15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 Light"/>
              </a:rPr>
            </a:br>
            <a:endParaRPr kumimoji="0" lang="sr-Latn-RS" sz="3200" b="0" i="0" u="none" strike="noStrike" kern="1200" cap="all" spc="15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ПОНАВЉАЊЕ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868" y="1421653"/>
            <a:ext cx="8529914" cy="456833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Шта је то програм а шта програмирање?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Шта је алгоритам и како га можемо представити?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Које врсте алгоритамских структура разликујемо?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1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227" y="4132384"/>
            <a:ext cx="463867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7565" y="329469"/>
            <a:ext cx="766403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РАЗГРАНАТЕ АЛГОРИТАМСКЕ СТРУКТУРЕ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3219" y="1336431"/>
            <a:ext cx="8975189" cy="23071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2035" y="1540920"/>
            <a:ext cx="7895236" cy="508516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НАРЕДБА УСЛОВНОГ ПРЕЛАСКА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Општи облик: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000" b="1" spc="150" dirty="0" smtClean="0">
                <a:solidFill>
                  <a:srgbClr val="FF0000"/>
                </a:solidFill>
              </a:rPr>
              <a:t>IF </a:t>
            </a: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 </a:t>
            </a:r>
            <a:r>
              <a:rPr lang="bs-Latn-BA" sz="2000" b="1" spc="150" dirty="0" smtClean="0">
                <a:solidFill>
                  <a:srgbClr val="FF0000"/>
                </a:solidFill>
              </a:rPr>
              <a:t>THEN</a:t>
            </a:r>
            <a:endParaRPr lang="sr-Cyrl-BA" sz="2000" b="1" spc="15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наредба 1</a:t>
            </a:r>
            <a:endParaRPr lang="bs-Latn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Проширени облик:</a:t>
            </a:r>
            <a:endParaRPr lang="bs-Latn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000" b="1" spc="150" dirty="0" smtClean="0">
                <a:solidFill>
                  <a:srgbClr val="FF0000"/>
                </a:solidFill>
              </a:rPr>
              <a:t>IF</a:t>
            </a:r>
            <a:r>
              <a:rPr lang="bs-Latn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 </a:t>
            </a:r>
            <a:r>
              <a:rPr lang="bs-Latn-BA" sz="2000" b="1" spc="150" dirty="0" smtClean="0">
                <a:solidFill>
                  <a:srgbClr val="FF0000"/>
                </a:solidFill>
              </a:rPr>
              <a:t>THEN</a:t>
            </a:r>
            <a:r>
              <a:rPr lang="bs-Latn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наредба 1</a:t>
            </a:r>
            <a:endParaRPr lang="bs-Latn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000" b="1" spc="150" dirty="0" smtClean="0">
                <a:solidFill>
                  <a:srgbClr val="FF0000"/>
                </a:solidFill>
              </a:rPr>
              <a:t>ELSE</a:t>
            </a: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наредба 2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НАРЕДБА БЕЗУСЛОВНОГ  ПРЕЛАСКА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000" b="1" spc="150" dirty="0" smtClean="0">
                <a:solidFill>
                  <a:srgbClr val="FF0000"/>
                </a:solidFill>
              </a:rPr>
              <a:t>GO TO </a:t>
            </a:r>
            <a:r>
              <a:rPr lang="bs-Latn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broj koda</a:t>
            </a: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1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9064487" y="2438400"/>
            <a:ext cx="2186609" cy="1616765"/>
          </a:xfrm>
          <a:prstGeom prst="flowChartDecis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53016" y="4253947"/>
            <a:ext cx="3001664" cy="10866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sr-Cyrl-BA" dirty="0" smtClean="0"/>
              <a:t>СИМБОЛ ЗА ИСПИТИВАЊЕ УСЛОВА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8653624" y="2935355"/>
            <a:ext cx="3001664" cy="108667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1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</a:t>
            </a:r>
            <a:endParaRPr kumimoji="0" lang="en-US" sz="18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6019" y="183696"/>
            <a:ext cx="845488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РАЗГРАНАТЕ АЛГОРИТАМСКЕ СТРУКТУРЕ</a:t>
            </a:r>
            <a:endParaRPr kumimoji="0" lang="en-US" sz="22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868" y="1421653"/>
            <a:ext cx="10638436" cy="456833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1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859032" y="957682"/>
            <a:ext cx="2796066" cy="672336"/>
          </a:xfrm>
        </p:spPr>
        <p:txBody>
          <a:bodyPr>
            <a:normAutofit fontScale="92500"/>
          </a:bodyPr>
          <a:lstStyle/>
          <a:p>
            <a:r>
              <a:rPr lang="sr-Cyrl-BA" dirty="0" smtClean="0"/>
              <a:t>ТЕСТНИ ПРИМЈЕРИ: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78" y="834886"/>
            <a:ext cx="3663869" cy="217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2720" y="1536218"/>
            <a:ext cx="3004041" cy="13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7579" y="3049655"/>
            <a:ext cx="3060838" cy="15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9322" y="4806812"/>
            <a:ext cx="3019344" cy="13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r="5920" b="19903"/>
          <a:stretch>
            <a:fillRect/>
          </a:stretch>
        </p:blipFill>
        <p:spPr bwMode="auto">
          <a:xfrm>
            <a:off x="4227442" y="1616766"/>
            <a:ext cx="3984605" cy="359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3207" y="179693"/>
            <a:ext cx="3174724" cy="80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Placeholder 10"/>
          <p:cNvSpPr txBox="1">
            <a:spLocks/>
          </p:cNvSpPr>
          <p:nvPr/>
        </p:nvSpPr>
        <p:spPr>
          <a:xfrm>
            <a:off x="4305075" y="5455163"/>
            <a:ext cx="5801848" cy="67233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bs-Latn-BA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</a:t>
            </a:r>
            <a:r>
              <a:rPr kumimoji="0" lang="bs-Latn-BA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sr-Cyrl-BA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остатак цјелобројног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r-Cyrl-BA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дијељења</a:t>
            </a:r>
            <a:endParaRPr kumimoji="0" lang="en-US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Admin\Desktop\New folder\prog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70510"/>
            <a:ext cx="4200939" cy="368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22781" y="196947"/>
            <a:ext cx="8097079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НАРЕДБА “</a:t>
            </a:r>
            <a:r>
              <a:rPr kumimoji="0" lang="bs-Latn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 CASE”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868" y="1421653"/>
            <a:ext cx="11446819" cy="2063669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s-Latn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 CASE </a:t>
            </a: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наредба замјењује низ узастопних </a:t>
            </a:r>
            <a:r>
              <a:rPr lang="bs-Latn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– THEN </a:t>
            </a:r>
            <a:r>
              <a:rPr lang="sr-Cyrl-BA" sz="2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наредби.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1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257" y="2395330"/>
            <a:ext cx="4191776" cy="39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10"/>
          <p:cNvSpPr txBox="1">
            <a:spLocks/>
          </p:cNvSpPr>
          <p:nvPr/>
        </p:nvSpPr>
        <p:spPr>
          <a:xfrm>
            <a:off x="8631603" y="3487522"/>
            <a:ext cx="2369332" cy="67233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bs-Latn-BA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</a:t>
            </a:r>
            <a:r>
              <a:rPr kumimoji="0" lang="bs-Latn-BA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sr-Cyrl-BA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случај</a:t>
            </a:r>
            <a:endParaRPr kumimoji="0" lang="en-US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042" y="223452"/>
            <a:ext cx="8097079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ПРИМЈЕР</a:t>
            </a:r>
            <a:r>
              <a:rPr kumimoji="0" lang="sr-Cyrl-BA" sz="24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ЗАДАТКА СА НАРЕДБОМ </a:t>
            </a:r>
            <a:r>
              <a:rPr kumimoji="0" lang="sr-Cyrl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</a:t>
            </a:r>
            <a:r>
              <a:rPr kumimoji="0" lang="bs-Latn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 CASE”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620494" y="414342"/>
            <a:ext cx="3134184" cy="844615"/>
          </a:xfrm>
        </p:spPr>
        <p:txBody>
          <a:bodyPr/>
          <a:lstStyle/>
          <a:p>
            <a:r>
              <a:rPr lang="sr-Cyrl-BA" dirty="0" smtClean="0"/>
              <a:t>ТЕСТНИ ПРИМЈЕРИ: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246" y="1038432"/>
            <a:ext cx="3164163" cy="13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4350" y="2780886"/>
            <a:ext cx="3134554" cy="1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93" y="2504048"/>
            <a:ext cx="4048862" cy="216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7726" y="1497704"/>
            <a:ext cx="3284934" cy="498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4766" y="4610100"/>
            <a:ext cx="3134138" cy="14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042" y="223452"/>
            <a:ext cx="8097079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ПРИМЈЕР</a:t>
            </a:r>
            <a:r>
              <a:rPr kumimoji="0" lang="sr-Cyrl-BA" sz="2400" b="1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ЗАДАТКА СА НАРЕДБОМ </a:t>
            </a:r>
            <a:r>
              <a:rPr kumimoji="0" lang="sr-Cyrl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</a:t>
            </a:r>
            <a:r>
              <a:rPr kumimoji="0" lang="bs-Latn-BA" sz="24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 CASE”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620494" y="414342"/>
            <a:ext cx="3134184" cy="844615"/>
          </a:xfrm>
        </p:spPr>
        <p:txBody>
          <a:bodyPr/>
          <a:lstStyle/>
          <a:p>
            <a:r>
              <a:rPr lang="sr-Cyrl-BA" dirty="0" smtClean="0"/>
              <a:t>ТЕСТНИ ПРИМЈЕРИ: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0" y="1901895"/>
            <a:ext cx="3844603" cy="30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4626" y="1092366"/>
            <a:ext cx="2785145" cy="114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3155" y="2417733"/>
            <a:ext cx="2833541" cy="143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2644" y="4032074"/>
            <a:ext cx="2842187" cy="12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 b="39386"/>
          <a:stretch>
            <a:fillRect/>
          </a:stretch>
        </p:blipFill>
        <p:spPr bwMode="auto">
          <a:xfrm>
            <a:off x="8590524" y="5572674"/>
            <a:ext cx="2776171" cy="10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969" y="1319284"/>
            <a:ext cx="3719514" cy="522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ln>
            <a:solidFill>
              <a:srgbClr val="00B05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sr-Cyrl-BA" sz="2800" dirty="0" smtClean="0"/>
              <a:t>ЗАДАТАК ЗА САМОСТАЛАН РАД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81489" y="1012874"/>
            <a:ext cx="7132320" cy="44172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sr-Cyrl-BA" sz="2000" dirty="0" smtClean="0"/>
          </a:p>
          <a:p>
            <a:endParaRPr lang="sr-Cyrl-BA" sz="2000" dirty="0" smtClean="0"/>
          </a:p>
          <a:p>
            <a:r>
              <a:rPr lang="sr-Cyrl-BA" sz="2000" dirty="0" smtClean="0"/>
              <a:t>Написати програм који за унесене бројеве од 1 до 7 исписује дане у седмици.</a:t>
            </a:r>
          </a:p>
          <a:p>
            <a:endParaRPr lang="sr-Cyrl-BA" sz="2000" dirty="0" smtClean="0"/>
          </a:p>
          <a:p>
            <a:r>
              <a:rPr lang="sr-Cyrl-BA" sz="2000" dirty="0" smtClean="0"/>
              <a:t>УЛАЗ: </a:t>
            </a:r>
            <a:r>
              <a:rPr lang="sr-Cyrl-BA" sz="2000" b="0" dirty="0" smtClean="0"/>
              <a:t>1</a:t>
            </a:r>
            <a:r>
              <a:rPr lang="sr-Cyrl-BA" sz="2000" dirty="0" smtClean="0"/>
              <a:t> 	ИЗЛАЗ: </a:t>
            </a:r>
            <a:r>
              <a:rPr lang="sr-Cyrl-BA" sz="2000" b="0" dirty="0" smtClean="0"/>
              <a:t>ПОНЕДЈЕЉАК</a:t>
            </a:r>
          </a:p>
          <a:p>
            <a:r>
              <a:rPr lang="sr-Cyrl-BA" sz="2000" dirty="0" smtClean="0"/>
              <a:t>	</a:t>
            </a:r>
            <a:r>
              <a:rPr lang="sr-Cyrl-BA" sz="2000" b="0" dirty="0" smtClean="0"/>
              <a:t> 2		   УТОРАК</a:t>
            </a:r>
          </a:p>
          <a:p>
            <a:r>
              <a:rPr lang="sr-Cyrl-BA" sz="2000" b="0" dirty="0" smtClean="0"/>
              <a:t>	 7		   НЕДЈЕЉА</a:t>
            </a:r>
          </a:p>
          <a:p>
            <a:r>
              <a:rPr lang="sr-Cyrl-BA" sz="2000" b="0" dirty="0" smtClean="0"/>
              <a:t>	10</a:t>
            </a:r>
            <a:r>
              <a:rPr lang="sr-Cyrl-BA" sz="2000" dirty="0" smtClean="0"/>
              <a:t>		</a:t>
            </a:r>
            <a:r>
              <a:rPr lang="sr-Cyrl-BA" sz="2000" b="0" dirty="0" smtClean="0"/>
              <a:t>   ГРЕШКА</a:t>
            </a:r>
          </a:p>
          <a:p>
            <a:endParaRPr lang="sr-Cyrl-BA" sz="2000" dirty="0" smtClean="0"/>
          </a:p>
          <a:p>
            <a:endParaRPr lang="sr-Cyrl-B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94579" cy="1760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725BC23-E0DD-4037-B2B8-7B6FA64543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2F9EAC-0C70-441C-AC78-65174C285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76551" y="4159362"/>
            <a:ext cx="7371470" cy="717327"/>
          </a:xfrm>
        </p:spPr>
        <p:txBody>
          <a:bodyPr anchor="b">
            <a:noAutofit/>
          </a:bodyPr>
          <a:lstStyle/>
          <a:p>
            <a:pPr marL="342900" indent="-342900" algn="ctr"/>
            <a: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ХВАЛА НА ПАЖЊИ!</a:t>
            </a:r>
            <a:b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endParaRPr lang="sr-Latn-R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48F6B8-EF56-4340-982E-F4D6F5DC2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C7C5E2-274E-49A3-A8E0-46A5B8CAC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6CF8D2C-9E01-48EC-8DDF-8A1FF60AE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4543978" y="535765"/>
            <a:ext cx="7371470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7296" y="0"/>
            <a:ext cx="4421875" cy="176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%20/9j/4AAQSkZJRgABAQEAYABgAAD/2wBDAAUDBAQEAwUEBAQFBQUGBwwIBwcHBw8LCwkMEQ8SEhEPERETFhwXExQaFRERGCEYGh0dHx8fExciJCIeJBweHx7/2wBDAQUFBQcGBw4ICA4eFBEUHh4eHh4eHh4eHh4eHh4eHh4eHh4eHh4eHh4eHh4eHh4eHh4eHh4eHh4eHh4eHh4eHh7/wAARCAGd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grL1DXtM0+6FtdXKxv71fnkEMLysQFQFjXgPjTVH1PXppdxKhjivrsqy767Uak7JHkYzE+wimtz3my1KxvP+Pa4jl9lPNXAK8y+DVhL5M9/KW2sdiZ9BXpgbFcuOw0cPXlTi72NcPVdWmptWuOBozxTN1Ju5rjsb3HMqN95R+VVptOs5R80K5+lWd1FNNrZgZx0kId1tdzwnsFfj8qPL1iH7lxDOPSRMH8xWlx3pKr2je4rGc2oX0X/HxprkesTg/oaVdbsuBKZID6SoR+vStDPHNMeOOQYdFb6ii8eqDUIbm3nXdBNHIP8AZYGpctWfPpWnyHJt1Vj/ABKMGo102aIf6LqNygHQM28frS5YvZjuzU2kik2msstrkPRrW5X0KlD+YpP7WuYj/pOlXKY6tGQ4/wAaPZy6BdGqrfnSnn2rNi1vTZG2tcCF+6yqUP61diljkXMciSL/ALLZqXFrdBcl4wO/1owO2aQcccUoOakYBT/exS/XHFIenWkyOh/OgQpIIxQefpTe3FL7GnYY4HI9aXdxmmDrxkUDvk8UrAO8w5xikL5PIpvIpRtI+brTsgHj060vcccUxcA8U5W/GpaAkHA9qUDuOlRLIScYGKeGw3X8MVLQx/oT1peM9OKjDYp27jrUjEb73anHGOCM+lN4Y9RikPHHrTAeOnXFNPXntRw3fH1pSOO1ABtHUEUh46ZwaPb+lA+uB6UAGeopR07ijHPeg8Nz/OkA4nmj6H9ablfzoG3rjP0osA/rx0opi47nmigDjviLqi6boMi5w8vA+leHxq1zdhFXMkrgD6mu0+LerfatXFmr5jj44rP+GOlm/wDEiSMpMVuN5479q+/yymsFgXVlu9f8j53FSdfEKC9D1vwtYrpui29qq42oM/WtUmkRdqgdqXcO1fGVJupJyfU92MVFJIUdfeikzRmoKA+1KDzTf0paAH59aM0zt1p30NIAPzDilAzQp96C2RQAED05pQRSZIpD1oAdnim/hxR260Z+U7sDjrQAkkUEv+siVh7iqE+haa7b0txE396Jih/StEevGKdxjjmmpNbMDG/sq+jO611i6Uf3JcSAfnz+tPD+IIOGhsrxc9t0Z/qK1P8AgOD9aXke9N1G90Kxl/2xNECLzSb2L/ajUSr+nP6U+317SJm2fbY43/uy5jP5NitIcnNQz21vN/roY5B6MoNK8X0DUmR0kjDRsrL6qc0dPu9KyX8P6Xu3wwtbOf4oHMf8qb/ZepQj/Q9buBjotwiyD+h/Wjlj3C5sHk0nHTFY5k8SRv8ANb6fdoOpR2ib9cinf21JCSt7o9/AB/EiCVf/AB05/SjkfQLo1z93BzSL6VmQeIdEmfyl1CGOT+5KTG35NitWNlkQNGwdT0KnOalprcrcACR0FLgAnikU84BIpWz1JzUgGPTNKPrxR8px6Uo60mAHHO3t1pysBxgdKRffBoPXkUhi9jQVHUk0nNIzBevOfakA4HHagN2/KliDSfLGNx9BVlLG5bGVx9TUykluNJsqhjnqc0v5VbGmzD+7+dKdOm/vLU+0h3HysqAhRzk0nGKsSWVwp+5n6VE8cij5lbimpJ7MRH70Dnp/Ogg0g4qwFPQ4H1opeMdc+9FK4j5i1S6e81GaeTncx613vgO+TQLBWkt973Hzse4HYflXC6TZ/bNQgg/hJy/0HWuwuiDIFX7q8D2r7biPFKjRjQj1/JHylKpKD9otz0TSfEllqM6wRrIsh7EVtcdhXGfD6x/1t6w5Pyr/AFrtK+RWyPoMLUnUpqUxOK47x94sm8P3MEVrHHI7DLq1ddIwRWduFUZNeC+NNRfU9eubjcSu4qo9q9nJcFHE1nzq8UZY+u6VP3Xqz0Lw38QY9Uv4bGTT3WWU4BQ5A967uvJvg3pTT6jNqkg+WEbE47nrXrQ/Oss3o0aOIdOirW39SsFOpOnzTYUopAPyoryzsD6UfrTQTS8+lADhk98UmD0PIoX1p2c0gEyMehoPTpxSH35pR0oATIGPSl3c0fp+FJ3oAf0NLmmZ7d6CeOfzpWAUnPakHBpAfQ5NKG9qYDhjHX8DS/hTQRS8e4NIB2cHj8aa2OnftilB5+8aQnntx+dICKe3huI9txBFIp6h0BrPfw5o5bdDbtav2a2kaI/+OkVrHn60mWH3efqKak1swsjI/snUoSDZeILvH9y4RZh+ZAb9aDJ4mtslrfTr5R3R2hb8iGH61rGTA5wP0qpc6hDEvzNmrXNLpcNEU/7fkifbfaHqcA/vpGJl/NCT+laOj6lZ6tMYLG4DyL95GRkYfgwBrHl1jc21TxXTeELtZkZWILGlXpunBysEXd2NCLTG/wCWkg+gFWYrG3T+Esfc1aoJxXkurJ9TpUUUr63j8klVC49K5y8kCtgV0GrXsMNsw3Bmx0BrhL+8kaQn3r0cDSlPc5a0knodl4bwyu2K2a4PQdYmtW+6HU9QTXV2Op/aAMxhfxrDF4ecZuVtDSlUSVmaNFNVsinZrhN00wpki57UPIqiqs9+iDpVxjJ7ETnEjuY1AJ2D8BVFtoOKjvtVXkDFZz6oM8g130qFRrY5XUsabcexorGl1VAOtFdCw030F7VHi/hC2C2098eCf3af1NakYMsoVRlmOAPUmnLCLOzhs0xiNQG9z3P51reD7H7VrCsy5SH5j9e1deaYn63i5S6bL0R83GDlJQR3OhWi2emwwDghefrV/OKQAY4pRiuVn00IqMVFHO/ELVBpnhudgcSSjYvP514UWd3J7sa734waoLnVEsI2ykA+Ye5rlfCdmt1rdv52TDC3mSY/uivt8opRwmCdWfXU8HHT9rW5V0PZPAWljS/DdtCRiR13v9TzXQADHvWXZ63pMyBY7uIYHAbitFJEdQyEMp6EHg18ZVqutN1Huz26LgoqMXsSZpOM0Dk9ajuZY4LeSZzhI1LHPYCs0uhqSdBR1Ga46z+I3h+aQpOZrc5xllyP0rp9L1Gy1K3+0WNws0Wcbl9a3rYSvQX7yDRlCtTqfC7lvt2pQPSmjb6c04cVzGoDg9KO9IT0pRigADccCnDnkYpCMdDn6U3mgB2RnpRxnP8AKkwMfNRigAwAeOKToacB+FBHPLcUAJ36U4+3SkOe2cfSgetIAI5/+vTWypznINGee4qOaYJ1IzTSdwJc+pqC4uFjB6iqc94AfX6Gqd1c+YpO41tGi76kOQ3UL58kB+KxLm6ZmOWyafeS7iRnmqW0sa7oRUUQ2xRM+7itbRtUuLKVXj61mxQk9quwW5PY0TUZKzQK6Otj8SX1wABsj+gp5uppOZJWP41hWsbrjC1cPnEcnAridCEX7qsac7e5bncFDlhWPdIGc7assn94k/WomdVHCitqceXYgbbIV7GtW1vJIMbUJrHNyQaVb4jg06lPm3Q0dKNcuFH+pX86Ua7c/wDPJPzrnUvkJw2KtRyq33WrleGp/wApV2ar6xcP/wAs1/Oq8t7K4OU/WqytS76apQjshbkFzuk/hIqjLDIOmRWsGB64pSEPatlPlFyowJo5COeaK3WhjbqKK0VcXIjyuaQs5Y8133gSz8jSvtDDDzfN+HauE023+13sNsMguwH4V6DDpOo2cIXT9ZkVAOI7iMSKPbPB/WvPox3bZ5OXU+abqPobgNV9TuksrGe6YgCJC1Z4udft/wDXada3gH8VvKUb8m/xrlPiZ4jDaN/Z32a5tLiU/MkygZX2IJBrtwmGlXrRprqz1a1VU6bkea6teyX2pT3UhOXcnmt/wxb+RpMl2VIe4fav+6P/AK/8q5aBXmuI4VAJZgoH1rubgLCsVrH9yBAg/qa+n4ixCoYVUY/a/JHzMXvJjbeKSedIYwCzsAPxr1fTrcWtjDbrzsQCuD8C2P2nWROf9XCM/j2r0YfrXxdNWj6nsZZT91zfUT6GuT+KeqDT/DLwqwElydgAPOO9dZ61418XNU+2+IPsaEmO2Xb7bu9evk+G+sYqN9lqzox1X2dF93ocYPmwAM7jx9a9/wDBOm/2V4btLUriQJuk/wB48mvHfh9pQ1XxPaxMpMUbea/0Xt+eK98XAUAcV6nEmJ1jQXq/0OPK6W9R+gDGe+DS45z/ADpBz9KUgCvlj2BX560hFHY4oP8AnFIAB7YozzzS7R15zSH24oACcjpShhxkcetMydvvRk4ycU7ASf7P/wCqg/QZ+tMBJHXinb8dPzqbAB+XnJ/Og/d3cYppkwCcDFZ17fKvQ1cIOT0E2Wbi5CqVGKx7y7OTz+tVbm8wSSazbu73fdPNdtOiombkWZ7v/aqs94xG0Gqyo8jc1OtjIeQM1tZCBRuOc5zVq3gDEcUtvZScZXArRt4NmOM1MmwC3s8jpV6K2RadEeKlBrnlJlChQOgpGpTTTUDGnBqKSFWHpUtFWm0Iz5LRu1VpbOQDcK2RyaCO1WqrFY52SORDnBpUnkTua3jDG45FVZbBCeKtVIvcNUVIdQZSNxzV6K9ifHIFZ09i6k4BqtJDLGc803TT2Dm7nRqytgqQafn3rnYrmWPuauxalgYesnTaKTNcGiqcF7DJj5hRWdhnM/D6xEl5JeMoKoNoz6nrXdbcHIOKyfC1j9h0eGLksRub6mtUdORisUuVJHPhKXs6SQ7NeF/EzVDqXiSba26GE+WnPpXrni/UV0vw/dXZIDBNqfU18+3B82ZpnYksSa+o4bw15SrvpojhzSroqaNjwrZx3VzLPcpvggTOD03Hp/jXQbu/X3qHRbf7FoMC5xJcEzP647fp/OrumWpvdRhtkGd7jJHYd68XPcT9Zxrito6I87l0UUdZ4XstdsbAXNlFYTxT/OYpiyOPowyP0rYXWruAH+0NBvoR3eArOv8A46d36VqwRrFEkaAAKAAKk6dvpXDdbWPpKVP2cFFGDceK9FWznkS+VJkjZlhlUxuSB2VgCa8Jvp57u8muJGJeRyxr1b4z6jFDpNvp21DLO+7JXlQP/r15NFC81zHHHy7sFGD1ya+y4ew6p0HWf2vyR42Z1HKooLod98L7q10O0k1G8jkd7piibRyqr3/E/wAq9FsfEOlXjrHHcbXbgKy4JrzFofsSrZC4kmjhG1WfH4jjtnNavhmG7XUEu7XT5L8QHLRxyKhHuNxwfpkV8ljcU8VipTWzf4F4bEVISVKOx6eMjik9eeawT4osoP8AkJWep6Z6m4tWKD/gabl/WtLTtV03UP8Ajy1C0ufaKVWP5dRWFj2zG+I2uS6LoBltXCXUrhIzjp6muE0/4l63Bxd29rdKOvBU/pSfGHUhd+IU09G+S0TDD/bPJ/pXOeEtNOreJLKxUfuzIGkHfaOTX2OAy/DxwXtK8b9fkeHiMTUeI5ab8j3vSrmS8023upYfIeWMO0ec7cjOKslqRU2qAowAMCj86+Pdm3Y9tXtqH4CjnPTil7d6B8vqfxpDD73TGaRm2rkjApGbaCT0rJ1G92AgHpVQg5MluxLf3e0nBx9K5++uuTzzReXgYE5rIldpW9q9CnTUUYt3Y6adpGwKltoGY80trak4OK3LGz6ZHFXKSQ0ivaWZOOK17a1VRyKmhhVAABU4WuWdS5aQwRrjoKTy19KkorO4yPbilpXqOjcBxpDQKO9MBMUUtGKYDlGKCKFNFSA0dKRfvYNPIphpiHOu6oXhjYcqKlyc0HmmroCnJYxt0qrPpzAcc1q0tWqkkFjmpLWaMnGRRXSMisOQDRV+1i90KzJ0G0AL0x2qQHI65qPpSSyLFG0rnCqCxPoBXJa5oeafGrVvnttLibgfPIPftXn2lWv27UoLUZHmOM+w7/pVjxXqTap4hurw5wzkLz27Vo+DoFjiutQIwQPKjz6nqfy/nX3itlmW3e6X4s+ZrVPbV3Lp+iNu9dXmwn3F+VRjoBxXTfDuyL3Ut6/Kxjahx3PWuRTcT6/1r1PwvY/YdGgj27XYbnB9TX53TvKTkzowNP2lbmfQ1R06c0uaT2rJ8X6kuk+HLu93YZUKp/vHgVvTpupJQjuz3ZSUU2zyH4kaqdU8T3DBt0MJ8qP2x/8AXqt4MtfM1N7x1BjtUMg443nhf8+1YkreZKXfLEkkn1rsdCg+y+H4lYEPcsZW46IOFH8zX2+aVVgMv5I725UfL8/PUc36j2xuySd3WvRvAdn9m0XznX5pzu/DtXA2Nt9rvobeNgzSOFr1u3iWGBIYxtVFCgfSvgKS0bPQy2nebm+hIDj1rI8QaZoMtnNeanplnMIo2cu8Q3DA7MOa1q4r4war9g8OLZIf3l4+zjrtHJ/pXZhKDr14011Z6tap7Om5djx66k865eU9CcrlicDsMnmu2+FOn6v5k+sabFp8mz9yI7tmQt3JVlBx+INcKmGP3Tx/D0JrvhG1ha2tlHIVMEQ37f77ct+px+FfX8QYlYfCqlHeWnyPncPNQn7SWtjvhreq2w/4mXhe+UDrJZSpcp+WQ/8A47Sw+LvDckgim1NLKXP+rvUa3bPpiQD9K57wffapdatDbLfzGIAtIrndwO3Nd5cQQ3ERjuIo5oyMFXUMD+Br4dO6ufQYeuq8eZIWGSOaMSQyJInUOjZB/EUy5nit4WmnlWOJRlnYgAfU1jT+EvD7yedBYmwm/wCeljI9uwPr+7Iz+Ncd8RYrrTLGLTl17UryK5bLQXRR8KvfcFDdcdSa6cNQderGn3NKs1CLkdzd6lBJGTDMkq9irZ/lXOandZJwa47RIGiUMGZfocVtAtK2OT716MsNCi+WLuYRqOau0OQvK3tWjZ2u7HFLYWvA+Wt+xtQACRWc5pItIjsbIYBIrUSMKopUUKMCkuJBHEWNccpOTNEhDKgOCaerKehFcJrfiJba6278c+tFl4pjJH7wfnXd/ZtVxUkjH6xC9juzSZrF0vWI7pgoYGtgVx1KUqbtI0jJS1QNzTTTjSEVKGNooIopiFopKcOtIdwFKvWlA5pSOaQwI5qOpuKjcY6UkwGUopO9BqwFIoUUo6Up6ZpANPFFFFAE/wCVct8TNU/s3wzKquRJcHy1+neupAxXj3xg1X7Zrq2MbZjtRg/7x6135RhvrGKinstX8jmxtX2dJvucO+7d0yDXbwQix022sdoDqnmSZ/vnn/AVzXhmy+16xEsnMUZ8yTj+Fef/AK1dNczedO0j8kng+lelxVi7KGHT83+h8/HSLfc0PDVk99rUEQT5AwZ/oK9VXjA7dOK5H4dWe23mvmHL/Ip9h1rriO46e1fLQVoo93L6XJS5u4+vMvjZqmFtNJjbB/1sn8hXpBk2KWYgKoJJr598X6o2seIbu6Zm2tIRH/ujgV72QYX2uJ9o9o6/MnMqvJS5e5S023a8v7ezUENLIF+gPWu1v5I3uCsI/cphEAPRRwKwPBdvtlu9ScD9xHsj/wB9v/rZrXUswGe1TxRiuevGin8O/q/+AeKlaK8zq/h9YibUHvDysK4BP9413nT6+5rG8HWf2PQoSch5f3jDHr0raxxyfxrwkrKx9Fg6Xs6SXcCxGK8T+LWpnUPFMlujZis18tRn+LqT+f8AKvX9bvY9O0m5vpGwIYmfnjJxx+tfOdzM9xPJcSMWeRyzEc8k819Nw3huapKs+mn3nHmlW0VDuafhG1FzrUbS/NDADM+fRecfngV0kkjSzM8g3lyWJHWs7wpEbXQ57oqS91J5atnqi8n9cflV+FfOkGR8xIUZGK87iHE+2xjgnpHT59TybWikdz8PLIJaz3xVgZGCISOwrrB7iquj2q2Om29qP4EG7Hr3q0duCeleSlZWPpcPT9nTUSK7kESZbivJPFFx/afiWaTdmKH92npx1/Wu38X6qtrZTSbuUU/n2ryqwvCAxblmJJ+texgI+zTm9zLESu1E2IpsSiFa6TTbbcBxWB4ftjcT+Yw713umWe1QcVdeSiOnqS2FpgDIrURQBgUIoVcU4V5s5uTN0gxWL4luxBasM9q2JXCIWrznx9qm1WUNzXXgKDrVkjOtPkg2cPr9209853cA1mLNIrfKxFJcPuct6mkiQtKFHUmv0OnTUIJHzc5tyud58PHuXlDMxIzXqUf+rH0rivANj5dujEdq7btXwubVVOu7HuYKLVPUdSUnakNeWdYUdaKUCmAmKUdKcF4pO9K4Ap5p1M70u6iwx27mkakzmg0WAMU00lL3zTEJRTsUY55ouA0UUu2imMh1a8XTtMuLyQ4WKMt171886ldSXV9NdyNuaVy5yfWvUvjJqv2fSYdLjY+ZcNuf/dFeTRRtNIkCLlnIUD3PSvr+HsMqdF1pfa/JHiZnV5pqC6HVeGIvs+jTXnAkuW8sf7g6/r/KrkEPnSCNNpLkACluI1txFaR/ct0CcHqe5/PNbXgWza81tJHAMcA3sR69q+Mx+I+uYyVTo3+COWMHOapo9A0ezWw063tV/gQA8d6uZbFJ9OKXtg9Kh6n0sY2SSOd+Iurf2X4VuHDASzDyY/qev6V4SfmAzz9e1d38Z9U8/WYNNjfMdsu5wP7x/wDrYrkfD1r9v1SC1Y4Rny+eyjkn8hX3OTUVhcF7WXXV+h4GPqe1rcq6aHT6fa/YtHtLdkxJIPtEo926A/hj86vaNZLf6pBbqM73G72Udahu5jNcvMM4ZvlA7DtXV/DmxzLPfHJC/ImfXvXwdWs8TiJVZdXcmjD2tVRW36HaInlqFUEKBgD0p+SfegewoJxQfSHAfGfUxbaLBpasA90+5wP7i/8A18flXkCrI7KEUg5A46nNdP8AE3Vhqfiy6MeTFb4gj59Op/PNU/B1qJtXW4eM+VbKZ3PuPuj88V99gIrAZfzz7czPm8XU9tXdttjoJ41tBDYr8y20QQkd26t+pNa/g6wW61yH5QY4v3jA+3T9axXBaUs/JY7ie9d78O7MQ6dLeFctM2FPsP8A69fnvPKrUc5bvUrCw9rXXY6nNVNUuFht257Vb4xk5GK5PxXfbQyhhiumjDmkfQSdkcN8QNSZ1W3X+Nst9BXO6ZEZZF9zRrczXeoMc8DgVteFrIySr8terflsjgnqzsfCen7UU7a7GCMIgqlotqIbccdq0e1cFepzSOunGyEpT60hpM8ViaGfrc4htmOccV4x4zvfPvCoOea9J8bX3k2zjPavHr2QzTu5Pevrcgw1l7Rnk5hV+yipu45rR0GLzr5FPTNZ5Wt/wxb/ADeZjvX0OLqqnScjyYq7PXfDUCw2S4x0rWFcXp2ufZVWJj0rbtNchkxlhX5vUrRqTbufQ0a0OVI2qAKht7qGXGxgT6VYPY1B0p3G4p2OKMcUvagBAaaetOxzTWoASigHI96TNMA6U4dKTrSA0ALRnihuRmkoAfnikFID70d6LDFzRSfzooEeGfEPVf7V8TXEivmKM+XGe2BUPhC38zUXvXX93aLvHu54X/H8K59mbczNliTzXYaPEbTQoEOVkuj5zk/3eij+Z/Gvts3qxwGX8kN2uVf16HzCm5zc2WixPz44Jya9D8A2ZttI+0PndOd3P93tXn+nWzXd5Fbx7t0jAfhXr1tEIIEhjHyooAx7V+f0Y6NnoZdT5pub6EwP51Hd3CWtpNdTECOJC7E+gFOHXPSuN+LuqfYfDf2NW/e3j7cA87Ryf6V2YXDuvWjTXVnq1qipwcn0PI9ZvpNR1O4vpvvTSM5JGeO1bng+3EFjd37bgzkW8R7c8sfywPxrm8BsfeJ6Ae9dwtsLOxtdPxhoYwZCP77cn/D8K+t4hxKw+C9lHRy0+XX/AC+Z8zC7bkyNVBIUEg+x616x4YsTp+iwQnG8ruf3Jrzvwvp5vdbgibcY1O9jnoBXqncV8JSj7tz1ssp7zfoSZ/yay/FWorpOgXmoNgGOM7M92PA/WtIZ9sV5x8bdU2Wtno6NhpG86T6Dhf1z+VehgMN9YxMKfS+vod+Jq+ypSkeXMxd2ZjuLEknrk11fhqJbbQGmOVa8k4452Jx/PP5VycEMlxOkMa7pJGCgD1JwK7y7VYWS0iP7q1QRIAcZx1P4nJr6TibE+zw6oreT/Bf0j5mGzkMgjeaQKi7mYhVwepr1rT7cWenwWqjAjQL9fWuB8C2f2nXFdhlIV8w+me3616Q2Dzj6V8VT2PZyylaLmypfTeTbsxPavMfF+oHEnOa7zxPcrHbkcAgV5LrEjXd/5akkZr1MNC0bndVZQsbZpX3EZJNejeEtM2IjFeax/D+klmTK9K9B063EMQG3tTqVLHNCHNK5ejXagAoNKDTTXEdqDFQ3LbI2b2qUGs3X5/JtGOe1aU480khN2R518Qr/AHFow3WuBz81bPii6NxfsCcgGsUda/RcBRVKikfN4qpz1GyRV3Niux0G3EdqMjtXKaanmXSp15rtiPJsh2OK8viDE+yocq6k0lrcqXHzSk02N5V+45FIhJHNL0Oexr8/SFzO9zd8M3ly12q7iRXoEWWjGfSuJ8GWwaUyAV3AG0CvRtywij2cDfkuxRTm9aTqM0hJ/CszuF6io5GwhPpUn0qtfOI7Z3PGBVRV3YTOM1PxYunao0Dn5c8Vqaf4qsrjGXUZ968q8Uy+frEzZyA1ZqySIMxyMD7GvslktKrSi9nY8h46UZtdD6AgvbeUZSRTVg88ivCNM17UbaZE80sCR1r2rQZZJ9Lgkk+8VBrw8wy2WDs27pndQxKraF5aXikFFeWdQrCkpQdwxQRigQhNFKvWilcDz/VPhfpsoZtMv57aTHyrKPMTPv0NJqPhPWvlkX7NKQoXbExUDAxwG/xrZtPEGsQaraQa3pNrZ2t8kjQyR3Rd4ii7iJQQAPlzyCRxWtoWt6drlq91pk3n26StF5oU7WZeu0nqM8ZrfFV62Kio1pNpHJPBUWrWscXoElr4e1cTeIpf7PGw+U8yMIye/wA2No/E16Dp99Z30Qmsbu3uoyPvwyhx+YqUgMpVvukd6xb7wn4cup/tEmk28U//AD3twYZP++0wa5VHlVkb0KMaMeVHQD3xmvE/itq327xRLArZitAIlweN3f8AWvRP+Ec1G2QLpPizVoB2juwl0oHplxu/8eridX+GmuGaW4t761vC7FiHyjEn65Fe3kVShRrOpWlbTQ5cwjUnTUYK5zHhG3F1rcW/HlQZmkBGchecficCunkmM0zs/VySfxqDRtD1jSLW9iudNuUmkZVZ1j3L5Y54Ydeev0p8Ad5Vi2sHJwoI5JNcXEWMWJxfLB3jHRfmzyHBwiotHd/DqyC2s16yH5z5akjsOtdaFx8yseapaRbCx063tR1RRn696uZOMgfnXm2tofRYen7Kmoju3zZFeAeO9U/tbxPeXW/MSv5cYP8AdXgf4/jXsfjrVm0nwveXWdsrL5cX+83Ar5/3DI3de/HNfVcN4b4679F+v6Hm5rV+Gn8zf8F2+7UGvmXKWqGTJP8AGeFH5nP4VuFsvkljn5jzxmq+h2y23h6JuA945lY4x8o4UfzNWrOF7i5jhjRi0jhR6+leHnuJ+sY2SW0dF+v4nmtaKJ3/AIBsxDpTXZX57hs8/wB0dP610j8KTkA1FZwJa2sNvHwsSBR+FOun2wMeMe9eelsj6ajT9nTUexxXjW6xE4zxXD6Bbm6vzIRkZrofHE5+ZfWm+CrLAViK9aPuwMKjvKx12i2SxxqdtbaDFQ2qBUFWMV585XZvCNkNIo60N0oBzUliGuQ8dXvk2jgHtXWyttQk15b8R73JaMN1r08qo+1rowxM+Sm2cHdS+bM0nvUQ28Uwn5sHvSEbT6iv0JRsrHzTd3c3PDUHmXm8jha6fVGxGqr+NZPg6HEJdhV69cmc4OQK+D4lr89ZU10N46U79yBKco3GhcVLarmdR1BNfP043kkZHc+DrXy7QSDvXSDpVDQYhFYp2yK0D0rtrO8j6LDx5aaQnFApO1ArI3GjqR+VZ3iOYQ6XMTx8prSHNcz8Q5zDocvODjrXThIc9aMfMzqO0Gzxu8ZmupX67mNVWz94fjT2kIfJ5prEdVPBr9KirKx83e5Y0uMzX8MJHJcYr3vSYTFYQoONqjivFPBsDXGvWygcq2TXu0YwoHtXyvEVT34QPUy2OjkB65796T3pTyTSbhyMV82eoL70A0A57Ue/akAmDnNFOOc5HSigDitK07xWt5qGqeIBaXt3bROulx2nEfzjJzu53ZAGT2/Gui8Nab/ZWh2tiSGdEzK395zyx/Ek1fDHvShue1U2xDl6f4UfnxSZ9qB17VICjHpis7W9e0vRUjfUrxYhKT5aKrO745OFUEkDvxxWljB46VwGva/B4X8Y6nqmsadqFwskEEdhLb2zSKI+TINw4X58ZyRxg9qBncafqNjqFlBfWV3FNbTjdFIjfK30ovtPsb6J4by0hmVxg7l5I+o5ryzTtKs9ctBotpawXGpxSSfbLvzf3OnPJKZWWIZ+aUZxlemOT2r1xeOOeB60pKwPXcwR4W+zj/iUa9rOmgdIxcefEP8AgMobj6EVIE8Z2eNtxo2rIO0iPayH8QXX9BW6pzjk08VmyjzX4kf8JNrVjbQjw5dW8ULlpAsiTBmxwQVOcdeoFecxWN1Jex2skMkLyuEAkXbgk4719Ig7ev4VFeWtreRmO6toLiM/wyIGH617mCzuWFo+yUEefiMvVafPzHlF8yecUhz5MQEUYH91eB/Kt3wDaNcax9oZT5duu7B/vHgV1V54a0W5Bza+UT3jYqPy6VTg0XWNHd20K8sXhfBeG8hbcT7SKeP++TXzqhJy5pMxpYCpGspS2OoVj+NVNUk227ZNY51vWrX/AJCXhi4Ze8lhOs4+u07W/Q1S1PxVo88XlefLbSY/1d1C0Lf+PAVvTg3JHrSehyPieTz9SSEc85Ndb4WtRHCv0ribR/t2uSSKQyBsKfWvStFh2RL9K7a75VY5Yq8rmoi7VpwNA4FHWuE6UB5pPpQTimk0JAVdVk8u2Y+1eJ+L7tptRZM5ANeseLLsQ2TAnHFeKanIZ7uST34r6rh+jvNnmZjOyUSpIoIzTQrHG38qfjnp9an0+PfeRoOQSK+qcuVXPFOz0KMQaWGPB21UbLSM3UE1pzBYrBU6EiswZU1+W5hWdXFTkdNTRKIoHHFaOgxNJfIMZGapDAI963/B8O6+3bcipwyvO/YVKN5pHd2iBLdQvTFSAgUijaPanYDcjiqbuz6NKyCkzzR90U1umRQAMcHiuB+K94Vs0g/vV3jNxz+deU/Fa4EuoJDu+7XrZNT58VHyOXGStRZwsn6fyoRRyB0oYHPNIDt4xz2r73ofPI6j4fIf7VkuP+eSE5rtLTxdIj7Z48j1Fcr4GQx6RfXRwONoNEuMdMNX5/xBWcsY4p7I7qdaVKC5ep6FZ+JdOnPzSeWT61qQ3VvPgxyI2fQ15IPukDrnpW34Ua4bV4Y1kO3OSK8ilUlJpM66WOk5KMkejfSnckU0EYpwOTxkCt2eoJjnriinCikFiHHoRS4wMd/ek/L6Up6bh+NWQHf2pc/Wmqf/ANWKU9OPloYDuwHNK4DKVYBlYYIIyDUeDngmnZIPPWlYdyquj6WmoLqUem2iXqggTrCokweoyOavg57YxTB1+9Th9algh/vThgio8D8aUE+tS0UYfjq7uLfSrWztbg2smo3sVn9oBwYVc/MwPY4BA9yK5+ztbKw8UT2fhG9kSMaW8l44ka6QSlwI22knMhAk47967fUrGz1Oyez1C2jubd8bo5BkH0Nc9beBdF0+Ly9DkudHIuHuFa2YcM67W4YHII9eh5FOLQF/wBfXmo+HxeXk0sySTyfZZJo1SR4QcKXVeA3B44roF49vpVTSLG303T4LG0BWCFdqgnJ9yT3JOTVwDr2rOVrjDB78iuf8X7GtGDqrrjowzXQnkVzHjV9tu/061pQ+MUtjkfDtsrX5KIAM9hivRtPj2xgEVxfgkB5mIwea76JQEFbYiWpnCIpFNI708/pTa5UaDPrQfekPBwaSQ7UJ6irGcN8SLnZbMvrXlQB3E9c13PxFu985jVsjNcOa+7yin7PDrzPAx0+aoIzZODwRWn4biWXUkP8AdrMdcj3ro/A9qzSvLjpXXjaip4eUvI44K8kja1jB2oOoHIqjEcdRkVPqTbrk9qhEbY3L071+WtttyfU2qO8mKQD05rsPA8JCmTBrj0BDDtXofhGApYBu5rrwztGTN8HHmqo2w1APBoK0g+tM9wQ5Yf0poHvTs8+hpcbqYiNuEJPSvEfHs3neI5vm4BxXtN6xjtZHJxhTXgOtTNNqtxI3dzjmvpOHad6sp9kebmUrQSK7oduM1AGbd7jpmpwwbGDg4qOUHcrAZ9a+tizxmdtoy+X4OQtlDPKefpTUcZAYBuMc1avIzbeHdNtduP3fmHPvWenCn+Ja/MswqKriqkvM3q6NLyLBjUtjGPf1Fb/gO3P9rPI3IROBj1rn02E43kccZ6V2HgCF0W6diTkhRWNKKvzG2EXNVidSc55GKcuegxSHLcFqACPWrPeTF9v5UUqk5+bAopXHcgbHvmk5x1qU8djUZ9uv0rRMkRT/APXpfwNIefakB29+aYCnOOMil5xmk3Z7Ufhg/WkA4Me1PBPYAmo+fWlzzjFFgJQ3saUd+KhDNntin5x71Nirkq4/yad3HFRrg9OTUiH2qGMduI9venrzTMd6cM59agaHd65jxp80TL7dK6bnNc34wXMZ+la0PiFLY5jwxb3MUzNZy4Oc7T0NdZHrc9rhNRs5EH99RkVkeE48Tmuz8tHj2ugYY7itasl1RKRBZ6hZ3ibre4R/bPIqdjg8dKyL/wAN2Vwxkty9rN2eM4rLlTxTpLZj8vUoR1U/K+KyUYy+FlanUnmq98/l2zsemOtYFr4wsfMEOoxTafLnGJlwufrV/WL6GTSnmt5kkQjqpyKuFKXMkxN6HknjOXzdVfByAaw+c5q5qs3m38rH1qso6/yr9EoR5KUYnzVWXNNsAO+Miu08JReRpzS8jd0NcfFjeFx1ru9PjMGiL6YryM+rcmFa7lUF7xTuG3OxIByetRKSvQkUuQfWmk5GeuK+CbE9SSMF5FxzzzXpuiR+XYR7fQV5vo0W/UIgrEHcDXqNtGVgUKO3IrrpaUvVnoZfG7ciViR64puAaUHHBzRwRx+VB6ogHPNO/SkH+c0jDcPSgRk+Krj7Pol05OPkPWvBLgDzWbOCTnnpXsvxPumt/DTqSMuQoNeMt83PI/lX2XDtPloyn3Z4uZSvNRGx/eyc471NbQmS6ijVid7AYqJMD5uc9CK1fCUbTeIbOA9PMByR29K9ytPkhKXZHnxV2kdb4hb/AEyO3Vj+4iVcD6VlfMBtDKuOxq9rr+Zq81wvJ3Hp6VTeSPb5nIx3NflbfNeTNKrvNiNydx4OfvdhXofgSEpoSs2cu5bP415+u7ltx5747/SvU/D8Rh0e2jPXywSMd61p7NnZl0f3jZcLHoBkUBvY49aQgj5s0m4r34q7HtErY/vDHaimDaexbHvRUgOdaiIIGCeKsnkUx1H50Jg0Vm254z+VNOMcgGpGUfjUe3n5sVsmSIOcc07GAKQ+npQp9c0wHAZHPNKOmOoo7Y6UoHpUgB6Uo6cj8RTGb2py5x6CgaJVPrxTwR68VEM/hTl+n41m0NEy49c0vf1qJevX8Kf2qGhkg447VieKV3Q59q2VzVDXI/MtfWrpO0kD2Of8KjE5HvXZx/dFcdoK+VfEe9divKA9adfdCiDDuKackYPWlJzTT9axKZVvLK0ukMd1bRyoeoZQa5268F2Q3tptxNZ7uqK2UP4V1h6c0w+oranVnB3iyXFSVmeP634C1m3dprbbcr1+Xg1yl3a3dq+y5gkiYH+IYr6LLcdPxqpfafZX0ey6topl/wBpa9/DcQVY2VWN0edVy6L1i7HgFp+8nRSOpFegXp8nS4Y854Ga1NZ+HdhPul0ud7KfqmfmUH6VSudG19LNFvoI5XjGC0PRh64rmzvMKWLpRVPvqjm+q1KSd0Ye3JDD8xTsc+9SPG0eVkRkPuKbyfvDJFfM6HI0zU8KwmXU02gHHNeipwoGMVxPgeMNetIvQDmu669Rz613bQij2MBG1O4wkcc5ppweVODT2AxTdpHuKSZ3CAk96XrwRg0h25xjmgNjvimI88+MkzLbWtr2LFj9K8ydfLPyHOOeDXd/Fy5WTWoodwxGnTPQmuCkfDH5VA9a+9yeDjhILvqfP42V6zGeYrfxAH3FdN8PB/xPTM+D5MLvkdOlcyy7lPbjv3rsPAcIg0rVb5shfKEY78k1pm9VU8HUl5W+8wor94ieUeeWfOTktx1pke7eqtvIHQ//AFqWIL5uAevUY4/IUqqUIC4B78/er8380S9SW1j33aKGBDMAq/0r1SKPy40A/hAAya868PLHNrdqm35d+SCfSvTPUgACt0/dPXy2NlJjd2BxkE/lTWDqNxXj3/xqQ9tuCe5pC2f7pPrmlc9IYOR90k9sGipOvK7QfrRRcLBu/Oj35qJST3pQ/txVWC45lz0qB1PvVnNNYbhQpWEVM7e9OU8Urrg0nQDmtdxC0EgD0pmeetOHuc0WABk9OKcM9+ab0POaXGRxQA8fpT91MXFOGfrUDHhqeM4qJduelPBORzxUNDuSLz25qG/Aa2bNTKfwptwN0LYpR+JDOctk8u9Dds11UBzGD2rm2G2UH3rfsm3Qqa0rLQSJivNIR+dO+tIQfrXOWRt6YNRsO44qVh74NMLHow/GqRJHux94cUvyHuPpVTWbj7Hps1z2RSa4PS9L1nxNE1/Hrt3YxsT5fkEcfnWsYcyb7AekD6mnjp2NcBomseIPD3iCLQPFVxFf211/x46iibCSP4JF6A+9dRqHiLRNPnEGoahb2zk8b3AqXB6NapgX7qxsrsFZ7eNvqKw7vwjasS9rI8X+yeRXQwSRXESyQyJIjDKspyCKl6daycF1RnOlCfxI4UnWvC1wZY9Cl1azb7z2jDzE/wCAnr+FaGlePPDd/P8AZWvvsF30+zXqGB8+nzdfwrquM8VQ1jSNJ1WHydS061u4z1WaINj6Zq+bRJlU6cacbRLKyK6hkIZfUcilzuGefwrkJ/h/bWred4b1jU9Bl7JDN5kB9jG+Rj6YqqJfiRpBYTWuj+I4F6NA5tZyPocqT+NP3ehR3O1T3IFNYFR1JHvXEx/EjS7Vli8Rabq2gSE7Sb22Jjz/ANdFytdHp/iDRtUtWk03VLK9XaSPKnVifwBzVcrDY8i8ezC58U3jKeFbaPwrnT97aFBb3HWtLUpRLqlxNhtzyMevPWoHiWRPTPQkV+j4dezpRj2SPmKr5puRUZXVAu0pu746iu58MRiDwTJIQQbi54yvUKK43yth3ZQDGORXfSxND4W0e1QYZo2lbnAyTXjcRVbYVQ7tf5lUVbmfkUCsQGQmCTTF+8FQqT7jPH1p3Ydc4ycf/rpYzleXXDEDpivizI3/AANHv1YMwwsSHhTn6V3g9QDXJ/D+EL9qlK8fKoI7V1e73yffitmtEe7gY2ooCBn5u9BWMjod3+elLu/2s08YI65+gpHYRFRj09ytFPPtj3ooArbv1pysBUOQMUpPStrEllW4xS7sdKhBzyc/Sl/3s1HKO458MOMZqNgQKeNo9qUkEU1oIhUcU4e1G306UEVQCcUvb7vFHH/66cPegBB1pR2pB3pwHHFJgO7+1LkYphJ60o9amwEqH0xTz8wIzzUHenhqhoaZj3K7WPsa1dIkym2qN+g848cEU7SJdsm01tNXiCN7bkcc1GwYHkEVIrAiht3rxXEmaEDU3PBB/WntjuCPpUbfTirQitqNql5YzWrMQJUK5HauB8J+IIPDKXPh/Xv9Eu7ZmaEsNq3MfYoTwT7da9EOf7tVdT0+w1O38jULOC6j/uyoGxWsZON+zFuec+MPE2keKDpdroVwt5P9pVzs4aLB53DqK6u80nw3bNLqGri3PmxgTLcEMh49DT7LwbpGm6kb7SIY7J3XbIqJlT7+xrHuPB9x/akl7qCLq6E5VWfBUfQ8VsnFxUE7bt/Pp+AutyL4YtDFq+p2ui+b/YW/dbxkkojdwmf4favQS/YZB9CKpaMkC2gWG2NsF42bcYq8c49qyqNN27AhVb1GaUZ7VGM96XPODxWTQx3PrRnsw/Gk49aCTj1FADJUhdCkiq8Z6q4BFc1qXw+8G3s4un0O2hn3bhNbgwtn6piuoAHXd+tBGQcEGhOzug6WOC1T4a2cvzWOoTRegkG79etc7e+AfEFqp8uGG7HUeXJz+Rr14ep4o2rwd3P0r1qWdYuno5XXmck8DRl0sfPeo6XqNjL/AKZZzwD+IupAArsbu+sb+K1/s27iuLaO2SMSRncCQMH9a9SlijmjMcih1IwwYZBrNfw7o/lCNdOt0jAwBGgUfpUZjmUsdCMWrNHO8v5YtRe55u6uBwoHr2P/AOum9Muqsz9ME9B6V3F54QsXGYZ5Ij6dRWXN4PvoxujuIZCBweVryrNHHPBVV0NjwMiJoxI3rvkPUelbzf7QB9z3rh7bxRc+HkNjq3hXWUt4chbu2jE8bj1wp3D8q0dP+IHhG+kES6xDbzEcxXamFh7EMBzW7i29D2aMXCmkzpwcHOBQeD2H0qG1u7W6QNa3ME6HpscEGp8cZHH1qWrbmg3G7+EH8KKV+cDIHrzxRQBnhsjqTTlI4zXzz4b/AGkoWKp4g8Pywk9ZLV94/wC+TzXpHhz4veANcwsGuQ28zf8ALK5/dtn8a1jVhP4WNwkt0egg9aC3A6VVtby1uohJbXEUynoUYMD+VTgmrsSSbuPWnblI6/hUIbnFOTAFJoCY9Ov4UxsdaUYxR361IDD270ozSleO1AH1pgLR3x+tBbtSd+aQC9e9PC9Kb1pc4pMB3tSjrTMk805R155qWgIL9flDjt1qirGK4DdjWq6hkK1lzowU+qmtIaqwHQ2bhow3XIqdsfT61j6PcAr5eea1WY7efzrlqQtIuL0GPiozinEj3ppoQ2M/Kkp2KTFWiQNIKTPNLQA5TilBpoNLikAtJ7cUGigLhjn0pCvze31oNBH50IYA8j+lAyf4gfpSbs8dKQ898/SgRIeOmPyrm/Evjnwx4dvI7LWNVjtriQbliVS749cLnFb0zGOCRwpJRSwHrgV5j8BtMs9R0W78X30KXOralezGSeX5mRFcqqAnpgDtTil1Geg+H9e0fX7P7Zo2oQ3sIOGaNskH0I6itEkDtj2zXmHja1tfC3xA8M61o8a2h1S9+w38UXCzKy/KxUdwe9XPEOm+LZLjVdVu/Fo0iC33Np8MCKUKKM5k3dc46VSinqD0Z6Cdp56f0o+U/wBcnrWB8OtaufEPgnS9ZvIhHPcwhnGOCc4J/HGa39wxjG00mrOwhANv8Rx39qq6jpOl6jHsvtPtbpT/AM9YVb+dXAevp9aAABx096Qzkbv4beEZJBLb6e9jIOj2k7wkH/gJqD/hC9UtJN+k+M9ZgHaO4Kzp/wCPDP612vPccdqT161SlJdRHHvH8RLIny7nRdUXt5kbQsfbjIorrwWH+eKKrnfYVj87GhUYGcg9KiktQz4ZAW9fUetXhGp+ZMbD1HofUUoHy/3h79q8Gx6Quk6rrejSh9M1S9s2U8eVMQPy6V32gfHLx7pIVbq4t9TiB5E8eG/MV59IM7WyMg4J9RTTGPM56HqK0hWqw+GRDpxe6PobQP2jtHk2prujXVo38UkOJF/LrXo/h34neCdcVRY69ahz/wAs5W2N+Rr4tMJTO3LIDx64prwKTlFyO4rqjj5r4lcyeHi9mfoFDcRTIHgmSRSMgq2RUqk465r4K8P+IfEWj/8AIL1y/ttv3VEpK4+h4r0Hw/8AHjxvpWyPUFtNSiHUuuxyPqK6o42lLfQydCSPrfdxR75rwvw/+0Z4fmCrrWnXdiTwWUb0H5V6L4f+JHgzXMf2fr1o7H+Bn2t+RrojKM/hdzNxa3R1/wCFOXp0qCG4hmjDRSpIp6FTkVMv1pskdnijigj0o7ZpAAPOKdmmge+KcF4pABNZ+qkxjzO2Oav4x1qDUIxLbsBzxTg7MDnbPVRbXYDNwTXY2tws0IZTnNeR+JDNZ3eTkoTx7Guq8Ea4Lq3EbN8y8EVVWFwWiOzJOachqNGDAGpAOa5mUPAzSMuKcKDU3GREcU0cGpGGKbVJiAihfelFGO4oAXHFNYcfLS7sUvfIpAyMN2NOxxS4U9Rg0Fe607gN+nFNP4U40h600A1gNuDnBHORkV5h/ZXivwSNUtPDennUdHvHee2WJwJrOV+uA3DLnmvUeM8frSjn+EZ9qabWqA8O8O3HijxN490r/hNLNLC40O2a5tbQjBvZSCBJ6cY6dq3PEt/4U8efDmfVtZdNPubVJVaKSfD28y5G0gdckDt3r1F4bdpklaFGlXO1yvKg+9YeoeDfDWoX4vbrRbSWYNuLFB8x9T60+buiroZ8NJ7m58AaLPf2yW1w9ohaNBtAGOMDtxg10CjJ6Z9DmiOMRoqgBVUYAA6CnkH659KTerZKAKR3x6e1JnBGfzpwGehzQMAYxUjEPP8AEMdqDzQWGaQHHegQvfpyaKT5T35ophc/OyJzGQkmCfY9ashguGX8R6iq5EMibSNrL90/3TTYJGU4bIOf1rx7HoJlmbmIsq8jqKbDIsiYx16GlUnOeuOtMaNd26P5F9PegLjwzR55JB7j0pGKhty5xjJGOD7ilQ857jqPekIdR+7bHU7T/KhALJFGYleIlXHVeze4pqm3lUxzZUjuOxp2MqM4A7Y60hjic/Nw3TI703Z7iIRb+XuQqGXPB6g1D5KhgY/lYdMdasxyCPKN0FOkiVl3KcjqCOopNa6Bc0dI8VeKNGIbS9cvbcr/AAGQsv5Gu78P/tBeNdNdY9TtbTUY/wC9goxrzJh8u70puEcDpg1rDEVobMl04S3Ppfw9+0b4autqaxYXVgx6tjeo/EV6N4f+Ing3XVH9n69ZyE/wGQA/ka+H2hxnuDVU2u2QTxZU98HBrohj39qJlLDroz9EbeaGZQ0MySD/AGTmpuccV8A6B4y8YaHcFdP129iQcqrPuX8jXo/h79oLxlp5VdStrbUYx1I+Rq6I4qlLrYydGSPrYHNBAINeH+HP2jfDF2FXV7O50+TjJK7l/MV6boXjjw3rluJtN1OCcEdA3NdEbT+F3Mmmtyr4y01JIHc+ma5Dw1cNbX+VOMNhhXU+LNUR7VgrA46YNea6jrCafcJfKR5bcOK6rXjbqQ5NHumj3azRBS3Na8YzXkfhXxXFPLGY5AVOMEGvTtLvUuI1bdniuSrDS6LTNMJSOvGasQ7WSh464+fU0sUmPaozxViZOahIwa2iyWNDfhS5FBHtSY//AFUwHEelA/KmZweOKUM2fmH4iiwC5x9aM0Hp0yKaTjscUAGTmgj1/SlIyMrzTecdxTACMetKMjoKB6UtACZ7kfjSg5PFDAYpBkfw0ALk454oBGdozQG9RwfWl+Uc0gDA57UcHoT+NB9uaTHGaAAjH1pB9KXNNz1xTEKcetFMwfpRTA/O1Hz++UncPldTT3ZWUHb09KryTM05myCTgPgd/U1KDjBAGP5V478jvRKrbeBUqng+hqAnjII5PHsfSnK27KMCrA9PQ0tRkpXafw600EliGUD69DTxwOcYNRyPhCpPHagYJhXO05Hv2qQrCc7yyOeQR0qCPcpy3zKehH9amb549pGR6jqKNQGzxZ2jbn+tOgimhj86PDKh7dV+opA2xQm5j9amgjmWZZoDjP31PQ1UFd2FLYI1d4TIgDL3A6ipYLFmzcIqjby0Z6MPUVbsrYrKXVcbuo7fSrbGOBcHp2HpXfRw19WYTqGcliWXeoO01SltdknlsdvPBrq9NeKY421LfaKLhD5MZMnY9selaVMBpeJEcRrqcM6DZuxyp5pnkySDMUZb1wOldnZeEbuW4UyKRnt612/hzwJsdTHDnPUYrmjgpP4tDSVZLY848O+FZbx1aeM49K9S8L+F0twpiTy8dWHFdtpnhCCxhEkihR121FqVxDanYuEUdq64qFJWiYScpstQwf6J5LyM/HUnNed+O7ZoYZAr4UnpXTz+III1MasC2Ogrh/E+rLNv+YEj1qLykzRRsZXg/XpdOvVtpZCELfIT2Ne/+CfEm6OMO+Qfevle+u42JAwCvQ12nw78WNHIltcSfMOFJPWtqc+V2ZnONz7D0q+WRFYNkGtdGV04NeTeD/ESsiAtlcc+1d/ZagjAMrZBqa1C/vRJjKxpzLxiqrhlPPIq2rrKmQc1DJx3z7VjB20KZDnHXpSEelL39KXHHIB/lWghjbh94A0g9qeRkYH5Go9pz6fSmhMCwx3xR2yGoIb2+tIS6/w/kc0wG4KnsfpTuPxoypXOz6mk7j+dMQZwaUfrS5yOcGm8LzQA75v/ANdL8wHrTd3OKdzSAUFj1FBye2KTntSjr0pDG8/hS9OtKaaSKYBxmkNL2oJxQIQelFBJIxRTA/ObqC4UYYYJpEdFfZu4PakixGS68qf4TSN5ZQqFGM8f7JrxjvLMZVTtcB1Pr3pSPMbEbEuvTd3HoagiJPyyAqw6g1P8yntIpH3u49jQgCOT5cMCD3FSFVdT3zTGAZvmysmOD2cU6NjjjAx1osMaA0Y6HB61MrKu0oT9KTqccnNXLW0OfUVcKbm9BOSQQQmZtxwPY961La12DkYFOghSMDgdKJ5wi9cCvUpYZR1ZzTqX2JZZEjX5cCsPUrzD4zSahqGAQGrnry8BfdnpWk6qgjPlbPRvDMMSxLJMxy3QV6DpVooiXauQe+K8T0rxPbLbxrLJsZOte0+H9Tg1K2t5LGQPDsUgg16dCdOdO8Wcs1KMrM6XRtPhmmCtww616V4e0y3hhB2gY71wWlvbpMJA3zgc1vTeIzBaFYeSBXj4ms3Jo66cNLs1PF+oWtnbtllBArwvxDrFzqmovHZk+WDy1WPF2uapqmoNbKG8sn5m9qis7eOztfmIzipw9NVHqzWXuq5k3cj29sVUnd3Y1w+t3syszBjx1ya3/FuswwkxxkF/QVxpMk0nmyHcCeRXTiZ0qS5Y7kU+aWrK7PJcrnp9Ks2kkkZDKSHXrinPbmHEsPzRHqO4pseEbKnI7ZrzeaSd2bctz1P4e+NCrx291Jh+isT972+te4+GtbMkasJMqe2a+QN4Q748jvgdjXqHws8dKs0em6lLscEBJCevsa7aVfoYzpn1Bp+sBADuyvv2rbt7qG4XqK4HTLiO4hVkYY+vWrJvjYuGDkJnkVtyRqbbmDbiduV2nvinKMc9qxtM1qKZQCw/OtiGSKQZVhWE6cobopSTHlFJyKCoxwR+NSLHzncRTygI9ax5iysy4P3eajYHPLAe2KuiPjGaY8XHb8qamFintxzyv49aUIjHPzBh0x0NPKkHbjI9qQqwB4BHetLk2GEfnTTn0p5AHTmm5qkJjcY70q4yOaX60mKYDw3tS5B9qYuaetSxoMc0FRindR700tSQDT1pD7UoOBTTuDcVQhQPaijnrRRYR+cAkLPlu/WpAVR8jAB61FInlsFXlTz/ALpp0bhW5XNeO9D0ESzM0j56kDg/0p8T5Xng1F85OVyfQCg7pRuQfOO3rRuBct5F/wBTcDfGe46j3FOa3YuNsisD0cdx6H3qO0jMy4ZcH+Va9tbhQCwwf511UaEp/EZzmlsNsrXAHH1rQQLGOKj8xVFU7q8VR1r04U4wRhKTZanulUHkVjajf4B+aqV/qPXBrBvr5mJ+asK2JUdEEYXJ7++yTzWPc3ZyeahuJ9xqozZNeXUqOTN4xJjcFm9K6bwZ4l1DRLtTDcyCAn5k3cVyQqWCYxtzyKmFSUHeLG4p7n0v4L8UHVrhEjk69ea9j0zSftmmHycNIwr48+Huu/2VqscrMfKbg+1fUfgXxvafYfkmQsQMc1tdyBWRH4r0MaVYtIwXf1OK8l8XeIGtY/Itz+8YYz6V6n8QfEcUulyyTyDpwCe9fPmoym8u2k5Kk8Vd3FaAtSOFmnkb7R8xbncexp5Xy+MYpgVol2sPoakRlK7ZDwelRzOW5Vh9u3XDDPoehqORckuq9+RTXRoX2sRjqDT4pirZ6r0NVqtBDHjyA6E59KVk+ZZUykq+lTFkY8flTJQwG5eRTT7BY9C+H/xKvdKiFjfFp4R90k/Mn/1q9HtfHdlqSCMSce/WvnHy3ZhJHnI61o2t1cW+2SFjkfeU110qzjqzCVNM+ltP1Qhg9vN+Ga6fSvEkkZAlJX+VfPPhvxU6qoZ/mXqpNeh6H4ht7xFy4PqD1r1aVenVVpHJUpyhse36b4ihlAy4rdt7y3mUYcD8a8cssTANBNtPpmtuzudStsclxU1cDCWsWRGu1ueojafunP40jZri7HW5hjzNyn3rWh1snGcGuCeCqRN1VTNpsY5UfWom5Hyg49Kqx6tG3UZqZb63b+ICs/Zzj0K5kxCuc4pu386lW4hP8YppeNj94fnTTYaETLg8ikA/Kpt6L97GKQvFz8wppvsBHij5qHliX+MVDJeQrnLj86tJvoK6Jh+VOxVFtQiJwmWPtUkEk87BVG3PSm4SSuxcyLB9c1FLcRxg7iK1rPQ3lAeeQ4PatBdCsNuGj3VzSxNKLs3c0VKTOB1PXobdTyOPWiovjD4TRNFa+093QqfmXNFddOvSlG8UQ4NPU+AmbcwO3DHr70kiptXYxD55B6GrBuIpYZVEark7lA6of8KpzTLgs2CT1IrxZWWzO5EySqo5JDfzq5YxtJKGbkZ4rCiZ57pFHIz1rrrKNYYgW611YShzPmZnUnbQsJEitvxgnk06WYKvUVWnuAoPNZF9f4z81elKcYIw1L13fBQeawb/AFDk4NUr2+Jz81ZFzdE55rzq2LvojWMCzdXZJPNZ005Y1DLMWqLJNcEptmqiPLFjRR0FGagoXNFJS0XAt2U5jYYPFd34b8TTWca9SR0YGvN9+xhWtpl0VI5yO4ropTMpI7/V9evNVKh5G2+hNQWsm0YI59Ky7aZQgcHINTxXXzDjjNdkuXlJi3c1maORPm71UdWjz/EtTq8bIOcehqdUWSPdwHHUdmFcySZsyvbyLsEdwCY/4WHaniOIy7FOFPQ9qSWIwnI5jPb0p0EyKhVl3Ifun0rTm6E2FSLa5SQYPY+tSbWUdmX0pGkMkYUnOOhpiyeW21slTS5tdB2HbZEG9V4PapDETFu6U+N8ZUkEGhW3gxqcGrT5iWQ2zsHwWw3Y1p6dq95aXGEYnHbNUHTGMKMjrinTgNtK/LIO/rWqVtEJ+Z6X4Z8eiJ0S4Yqe9epeHPGNrcbV89HB9+a+Ym3NHuI+ZetWdM1KeJgYbhlbtzXTSxE1uYVKEZbH2volzYXqLuVDmugh8O6fcruRmT6Gvj7w58Ttf0Z1jeRZox0DjNev+DPjvp7xBdSs5Y2HVomz+hq6rlLWlKz7HP7OUd0exP4Udc+VcBh7jFQP4cvF6cj2NZOh/GHwXqREa6xFBJ3WcFD/AIV1Vp4q0a6j3W2o2sw/2JVNcjq4uO6uVamZiaDdZ53Cr1joTK4MhJHoamn8TafGOZ0/76FLbeKNOkbHnJ/31SlPFSj8I17O+5bOjQsuHFA0O2/uirEOr2MgyJ0/OrCXVu4+SZD9DXC6leO9zoUaT6mJe+Ho3Q+WOa5LVNF1CKYiOFivrXo095bwqS8qD6msLW/EGnWsDNLdRKfdxXZhcTXTta5jUpw6M5TTtN1CRwsjCJfau80XS7e1gVj+8fuTXlmsfEXRLOQ5v4Mj/bFczqnxwtbFSLObzD/s5rfE89ZWvYKUOV3tc+jc8VUvtU0+xjMl1eQxKOpZwK+R9e+PWvXgaK2m8gHuOTXnHiHxxr2pSM1xfTy5/vOSB+FcSwUV8Ujq55PofWHxA+IPh3UIjpNtqEbhj8zKePzor4on1O7d97TvnsQaK7KVSjTjy2IlTlJ3OWvJlRI5o/lb+L3PrVVd9zJuC4z1qrcXLSyFV43Hke/rW7pcCJEGauKlTVSRpKVkS6bZCIiQjFXri8VFIBqldXiouFNYl7fk5Ga7ZVo0o8qMVFsvX+odfmrEu7wsTzVa4uCSSTVCaYnPNedUrOZrGJLPPk9aqvIW70wtk0lc1zRIWnLTRS0hjqWkFLQAUUU1mxQAyQ81NZybX5PFVqmtY2kkwoqouzE1dG3aXEnCqeDXQ2GTCFYZGeD6Vk6VY/d9TXQ2sYjQo3Ga3522KMbFm38v7sg4p6MIyQrZTtUaJtUZ5pThQeuD1p3KsWUk6owDKRUaKkchA5U9RUcWQdpPHarCKkqH5tsi/rWiQrkKNtZkYjaTwfSlWQK5jkXI9fSiSMbSR17ilt/LddsmAw6e4pxaJdwG6N+c7P5VY+R8MDhhUbttj2tgjsaZE275enoarmV9AsWn3qd2cg96WMjYQwz6H0quZHUeW5PXjNOc/IGU/UVXXQXqSFmU7l5Hek2xZDKNpqMOwORyO4qSPbL8o4b+dXFidiSSQggvyvrViCR1XfC2GH61Wj+UGGXv90mmQM1vN8xwAeM9q1iSy/K7SkXEJKOOGUdqlg1W6tpAPOdQffpVOeXY/mw4B7imM63EZYAKw6j0P+FVz2e+orG/Dr+pxghb6Yr/AL5oXxHqscuRdzYz2kNc0lx5Y5yV/lUjSbk3Ic0vby7hyLsdTN4s1pFDw6ldD1Amaok8b+IF+7qt4v8A22NcsLgq2T+IpZ1DqJIj+FHt5vqHs49jo7jxd4hlJDateH0/fGqMmuapcZjur6dz6tITWF5zD5T1qQMJFJLfP/Oo+sSvytlezW6RYna4Ri3mFhTY7ot8jn6Zqv5zFdrdfeoZGDd8EVhObTLSVizPlDlenrTI7gYKtUH2hlG1+feq8rc7krOVS7uUloWZuDlTkUVEkgZOtFOSu7oSZx9ptDhm/CtZ77y4cA1z0EjEUskrN1rONRwWhna5euLwvnms6eb3pkjHFVZGNYym3uWkEsmTUROaQ0VnctIWijtRSAUUopBThQAtFFJQArHFQscmnOaltIVkkAY00gEtbd5mwBx610elabswduRU2l2cOwVtRKIhhatILDreFY14AqdACcOPl9fSkPBBHeiTP4GqQxw3RnlsjsadJyNy9KYvTZ2xSxfKvFXcQ/5kCyxgMO4P8qfGyuxPQGmW8mJChGVPBFRzjypSqnjNXe6F1LKOFfa3I9abLDuYurfhTQdyK3enOfkDjg46U4gxI3xlZBkUhXrs6VIVBjGajh/dzcHI700gY5Jt6hJB7ZpWzC/Xg1HcKFkOKmGJrT5hyvGacXzOwnohy8jclPbBUPjaw64qtbyHj8j71YAxIydRW0LNEvQTcWPzN+NXIpEaMpOCTjAbHX61m4xLtzx29qlDNtK56DIohJxYNXQ8hoHODuTsDSSZXE8X4j1FRRyuxKsc4p0f3inY0e0uw5dBGZXAZehqNZHtpOOVNSrAsYZQSQTUKjfuVucdKUk/mJMllKyJ5iCoop9rjrt7ikt/ll2dQTROqo5wOtTdvXqVsPutrfOnNVfNYNTraQ+aUIyDTblAGOKiT5lca0JjJvT0amMDjPeqm5s9akV2xjNQ6mmo7Ax3VGG2vzTmY9qLhB5YbvUN32GhJSRhl6UU2I7o8GihO4j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C:\Users\Admin\Desktop\291723-programm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4" y="1891489"/>
            <a:ext cx="4347542" cy="4086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jiVTI">
  <a:themeElements>
    <a:clrScheme name="AnalogousFromLightSeed_2SEEDS">
      <a:dk1>
        <a:srgbClr val="000000"/>
      </a:dk1>
      <a:lt1>
        <a:srgbClr val="FFFFFF"/>
      </a:lt1>
      <a:dk2>
        <a:srgbClr val="222F3D"/>
      </a:dk2>
      <a:lt2>
        <a:srgbClr val="E2E3E8"/>
      </a:lt2>
      <a:accent1>
        <a:srgbClr val="B6A03C"/>
      </a:accent1>
      <a:accent2>
        <a:srgbClr val="EA8945"/>
      </a:accent2>
      <a:accent3>
        <a:srgbClr val="93A94E"/>
      </a:accent3>
      <a:accent4>
        <a:srgbClr val="41AAE9"/>
      </a:accent4>
      <a:accent5>
        <a:srgbClr val="6E89EE"/>
      </a:accent5>
      <a:accent6>
        <a:srgbClr val="6E4EEB"/>
      </a:accent6>
      <a:hlink>
        <a:srgbClr val="6975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156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ShojiVTI</vt:lpstr>
      <vt:lpstr>Разгранате алгоритамске структуре  </vt:lpstr>
      <vt:lpstr>Slide 2</vt:lpstr>
      <vt:lpstr>Slide 3</vt:lpstr>
      <vt:lpstr>Slide 4</vt:lpstr>
      <vt:lpstr>Slide 5</vt:lpstr>
      <vt:lpstr>Slide 6</vt:lpstr>
      <vt:lpstr>Slide 7</vt:lpstr>
      <vt:lpstr>ЗАДАТАК ЗА САМОСТАЛАН РАД</vt:lpstr>
      <vt:lpstr>ХВАЛА НА ПАЖЊИ!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Aleksandra Stankovic</cp:lastModifiedBy>
  <cp:revision>96</cp:revision>
  <dcterms:created xsi:type="dcterms:W3CDTF">2020-11-03T21:24:24Z</dcterms:created>
  <dcterms:modified xsi:type="dcterms:W3CDTF">2020-11-10T09:29:25Z</dcterms:modified>
</cp:coreProperties>
</file>