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  <p:sldMasterId id="2147483677" r:id="rId3"/>
    <p:sldMasterId id="2147483690" r:id="rId4"/>
    <p:sldMasterId id="2147483703" r:id="rId5"/>
    <p:sldMasterId id="2147483716" r:id="rId6"/>
    <p:sldMasterId id="2147483729" r:id="rId7"/>
    <p:sldMasterId id="2147483742" r:id="rId8"/>
    <p:sldMasterId id="2147483755" r:id="rId9"/>
    <p:sldMasterId id="2147483768" r:id="rId10"/>
    <p:sldMasterId id="2147483781" r:id="rId11"/>
    <p:sldMasterId id="2147483794" r:id="rId12"/>
    <p:sldMasterId id="2147483807" r:id="rId13"/>
    <p:sldMasterId id="2147483820" r:id="rId14"/>
    <p:sldMasterId id="2147483833" r:id="rId15"/>
    <p:sldMasterId id="2147483846" r:id="rId16"/>
    <p:sldMasterId id="2147483859" r:id="rId17"/>
    <p:sldMasterId id="2147483872" r:id="rId18"/>
    <p:sldMasterId id="2147483885" r:id="rId19"/>
    <p:sldMasterId id="2147483898" r:id="rId20"/>
    <p:sldMasterId id="2147483911" r:id="rId21"/>
    <p:sldMasterId id="2147483924" r:id="rId22"/>
    <p:sldMasterId id="2147483937" r:id="rId23"/>
    <p:sldMasterId id="2147483950" r:id="rId24"/>
    <p:sldMasterId id="2147483963" r:id="rId25"/>
  </p:sldMasterIdLst>
  <p:notesMasterIdLst>
    <p:notesMasterId r:id="rId55"/>
  </p:notesMasterIdLst>
  <p:sldIdLst>
    <p:sldId id="290" r:id="rId26"/>
    <p:sldId id="295" r:id="rId27"/>
    <p:sldId id="292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</p:sldIdLst>
  <p:sldSz cx="9144000" cy="5143500" type="screen16x9"/>
  <p:notesSz cx="6858000" cy="9144000"/>
  <p:embeddedFontLst>
    <p:embeddedFont>
      <p:font typeface=".黑体-日本语" charset="-128"/>
      <p:regular r:id="rId56"/>
    </p:embeddedFont>
    <p:embeddedFont>
      <p:font typeface="Segoe Print" pitchFamily="2" charset="0"/>
      <p:regular r:id="rId57"/>
      <p:bold r:id="rId58"/>
    </p:embeddedFont>
    <p:embeddedFont>
      <p:font typeface="Arial Black" pitchFamily="34" charset="0"/>
      <p:bold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宋体" pitchFamily="2" charset="-122"/>
      <p:regular r:id="rId64"/>
    </p:embeddedFont>
  </p:embeddedFontLst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0066"/>
    <a:srgbClr val="FFF6DD"/>
    <a:srgbClr val="FFF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90" d="100"/>
          <a:sy n="90" d="100"/>
        </p:scale>
        <p:origin x="-144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font" Target="fonts/font5.fntdata"/><Relationship Id="rId6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963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734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12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8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070598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89892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82868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88924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47153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8433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67706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5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16836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7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668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904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280342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36373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7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082806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98861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04764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75976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041946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504324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10664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4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4396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50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6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61298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882154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165529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14166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6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74931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927168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955726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714529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072664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5411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8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860773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3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399729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555521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000588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238634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8847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5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872863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234401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626698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126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58961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381743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070982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45231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894012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531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255239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7886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4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95276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6114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856886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759008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88673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123386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663672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009297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956356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860717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846187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1033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905466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788795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739611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872013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558424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130252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064490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846241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082902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262946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2836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860687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335444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21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691985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39894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448532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51167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726728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940574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782152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0355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74389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978244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715842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749087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0078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0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201747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757466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065159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911768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355960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8892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987280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221681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96114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8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915483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490140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309453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0050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8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913010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37340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907771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130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465115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419311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548093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969393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5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418251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7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649446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355780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711404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8423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7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489967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9982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074195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095717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862090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315015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4363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742053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4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041195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2864117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516461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463297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13196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904481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5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552058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003835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479519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015002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806326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856019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151236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779438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928671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0605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9541055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48216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8002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3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314664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7523483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524133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117883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661559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746589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49508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9627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759072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771891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740541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199598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86287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5903454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949857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55789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7861285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698086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03566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3195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510838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8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0300043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1335329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7191142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718734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90189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384160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804920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880077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16547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457633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458256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556048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927547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37414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9763022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679605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836967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2640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0221037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14430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634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5266090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835213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1955965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1752791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815844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4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747171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753414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360031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029828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9874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6968306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5177141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9639448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584578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7728169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5900302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6467491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1595476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092477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9179987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62665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5731556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8511063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8853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880227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02044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872556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5682416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3304108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1544852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8092288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147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2769991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5488697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0839190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472998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7784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7964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959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88297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36828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0304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57827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77714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25167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36302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1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6002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14703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05862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78397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57063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11668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39025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8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2270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60024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387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750967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7916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3934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1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55570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07863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13689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03744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36301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12908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63265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8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724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9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11145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73043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271678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5763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0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55875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81467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20067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04484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30662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1234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36307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6191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0732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99307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15670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8928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0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66720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71874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9186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904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0324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5101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146160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7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1220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317211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94094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86268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15625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9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63C03-F9DC-4B97-A1CF-03DD6E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0DA-6F1C-4E88-8D5B-1F9D48912B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E3D37A-4590-413D-946A-9BD949C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6063B-2535-4639-8C5C-026A3BD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5126-65A2-4AB1-8243-9AC4A4DF2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25741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F50E1-779D-47E2-83FE-400899E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A1A-68DD-4874-B405-B0AF0BC11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226CD-E345-4011-8B8B-0000E7C9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ECE7-1933-4484-9641-19A6240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03EC-5C2F-4453-A6B2-39BAF0BFA9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2282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BD5D6-0F4F-42A4-9E59-7D26B30F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5BF1-730A-488E-ACE5-F2A3F190A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1AB68-244A-43D3-8139-5AAE668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3F0DC-E48E-4CE0-ACE4-FBCED2EA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81ED-E141-4644-889F-2EC1E3927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929642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8FA5CCD-8652-4534-8015-351D757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548-A06A-4E26-9B5F-06BFCF4B1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A626A-674A-43A8-B090-2E19FC9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39E48F-181F-4ED9-ACEC-F7E3886F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A0B9-B088-49DC-8779-2A82C8E5A2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02248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C8A850-1E8C-428D-8D22-802CB8C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7B9-2445-4FEF-A9F3-E8B2EB023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BF3667F-66A3-4C66-B2D7-62A20F6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105EC76-C438-4DB9-B5DA-BEC34AC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AB86-89C1-4174-A529-F12BE7D2F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67893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BD076B-664A-4FF4-9DB6-728CF44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FDCB-3E9D-4C0C-A162-0A4D76E37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C5C41F1-6963-4CD5-9694-D597B84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B558B42-461D-420A-AB1D-F96FC08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74C-4097-4635-B036-40A40F96F8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60443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D551D06-BA4F-4430-B4EB-12D09BC5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E31-05F9-42D0-AB1A-A6D1160629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0A2CC40-CAB7-48D2-BB30-88F0810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E6043DB-33CE-4885-8EBC-A81E8D9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1F94-371A-46FA-A4B0-21A4B124B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71383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06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C5E86-2E22-443D-8DD4-6D117A9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E5ED-E978-4E19-BF7C-51AF8348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16C211E-3C2B-40F0-AEFF-7B89B98A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F08B10A-24A9-440C-BE0C-BDF542B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D79-8224-436D-9C0B-CB874191B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558615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8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1355BE-A76D-4D81-8434-5E7BBFE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EF9-D4A6-4392-B10E-3318E2CB6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6811D39-CDC3-4B7D-92D4-56571B77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E7E13F-3639-4716-A0DF-D0DEAB8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E8C7-9A06-4B59-9BA7-604B800A7D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082262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53C5E-1CA9-4431-8687-1A6CE44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5BE-63A7-4B6D-9758-9194B51DD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684DC-5EAE-4652-B2D5-2FA8040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549981-8508-4AF9-BAB4-807DA7E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9786-AFAF-48C6-9102-579C8E886C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676196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3A80-EA0B-48DB-A0E9-2DF5F19F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FDD8-C012-4AB1-A1AA-C780D2F31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72CA9-C620-4E36-ADFD-F2543B5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34A45-4A1B-45F2-B952-4D659C6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18576-6208-4BC9-B064-78E33F148B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81227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656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095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103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9392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008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279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8080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4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186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8132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4608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263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8698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318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573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385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527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652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219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8946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660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2699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836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0108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575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A34D52A-DA3D-4D20-AD8D-333977F10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B33CCBE-E4F5-418D-9370-D5A05E3A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1908D-E139-448F-A886-3F0C4C0B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E0FA4-F03B-4EBE-A7E7-A0C62B5454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1DBF-622A-4502-B193-2AF957B1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27D46-746F-4950-A860-AB1C2876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1D4B54-3DFB-4DDB-9A14-9656FA1A9E99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665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4.xml"/><Relationship Id="rId6" Type="http://schemas.openxmlformats.org/officeDocument/2006/relationships/slide" Target="slide2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6.xml"/><Relationship Id="rId5" Type="http://schemas.openxmlformats.org/officeDocument/2006/relationships/image" Target="../media/image22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sulecGLQk&amp;feature=youtu.b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95" y="2472673"/>
            <a:ext cx="2062715" cy="26990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3892" y="1779966"/>
            <a:ext cx="4179195" cy="1031915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zh-CN" sz="4800" dirty="0" smtClean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ПАДЕЖИ</a:t>
            </a:r>
            <a:endParaRPr lang="zh-CN" altLang="en-US" sz="4800" dirty="0">
              <a:solidFill>
                <a:srgbClr val="002060"/>
              </a:solidFill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61195"/>
            <a:ext cx="4959976" cy="198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C79324F3-920F-416A-A05A-1F87C430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7CD4CA7B-C98E-4687-8FED-DF6EB935E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20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8CA006DE-64B1-4B40-8C34-A4AF48FED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21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1A6CDB1A-0D95-438C-A13B-0F90C2BD0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22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0ED7D07F-9D8F-4059-B24C-993487EC7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B1E066E4-3C3F-44AF-9AF6-AAF96D9BF6E0}"/>
              </a:ext>
            </a:extLst>
          </p:cNvPr>
          <p:cNvSpPr/>
          <p:nvPr/>
        </p:nvSpPr>
        <p:spPr>
          <a:xfrm>
            <a:off x="3094540" y="1118001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Arial Black" pitchFamily="34" charset="0"/>
              </a:rPr>
              <a:t>другом</a:t>
            </a:r>
            <a:endParaRPr lang="ru-RU" sz="3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9224" name="Picture 9" descr="http://skiff79.ucoz.ru/SMAYLY_RU/AVATARY/SmesharikiAva/0005-SmesharikiAva.png">
            <a:extLst>
              <a:ext uri="{FF2B5EF4-FFF2-40B4-BE49-F238E27FC236}">
                <a16:creationId xmlns:a16="http://schemas.microsoft.com/office/drawing/2014/main" xmlns="" id="{334526A0-65A5-488A-9B36-D9546948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24088"/>
            <a:ext cx="172720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487D1AA6-F42D-48F0-8FEB-90EE09A42166}"/>
              </a:ext>
            </a:extLst>
          </p:cNvPr>
          <p:cNvSpPr/>
          <p:nvPr/>
        </p:nvSpPr>
        <p:spPr>
          <a:xfrm>
            <a:off x="2124080" y="3977880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8EE126C-E4FC-410D-B5A8-4C1F09E04452}"/>
              </a:ext>
            </a:extLst>
          </p:cNvPr>
          <p:cNvSpPr/>
          <p:nvPr/>
        </p:nvSpPr>
        <p:spPr>
          <a:xfrm>
            <a:off x="3708971" y="400078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DE8F9021-B0AC-47A6-B5DB-69EE4EB9DA6F}"/>
              </a:ext>
            </a:extLst>
          </p:cNvPr>
          <p:cNvSpPr/>
          <p:nvPr/>
        </p:nvSpPr>
        <p:spPr>
          <a:xfrm>
            <a:off x="3722023" y="4531136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BFF9594-D95B-4EBE-B847-AE23D1D9D84E}"/>
              </a:ext>
            </a:extLst>
          </p:cNvPr>
          <p:cNvSpPr/>
          <p:nvPr/>
        </p:nvSpPr>
        <p:spPr>
          <a:xfrm>
            <a:off x="5292732" y="400078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4BF7C1AD-C684-4800-AF77-A39F30849903}"/>
              </a:ext>
            </a:extLst>
          </p:cNvPr>
          <p:cNvSpPr/>
          <p:nvPr/>
        </p:nvSpPr>
        <p:spPr>
          <a:xfrm>
            <a:off x="2124080" y="4515850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B62F905C-5D1E-4906-B97E-D4AF974CA9DC}"/>
              </a:ext>
            </a:extLst>
          </p:cNvPr>
          <p:cNvSpPr/>
          <p:nvPr/>
        </p:nvSpPr>
        <p:spPr>
          <a:xfrm>
            <a:off x="5292732" y="4535790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pic>
        <p:nvPicPr>
          <p:cNvPr id="9231" name="Picture 17" descr="http://images1.wikia.nocookie.net/__cb20130201122315/smesharikiarhives/ru/images/2/2c/%D0%9A%D0%B0%D1%80%D1%8B%D1%87-3.png">
            <a:extLst>
              <a:ext uri="{FF2B5EF4-FFF2-40B4-BE49-F238E27FC236}">
                <a16:creationId xmlns:a16="http://schemas.microsoft.com/office/drawing/2014/main" xmlns="" id="{665D4912-681E-4044-A806-1B44535C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03" y="2680383"/>
            <a:ext cx="2009775" cy="15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F051EC99-EDD7-4E4D-A536-F2C04B30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7" y="1653779"/>
            <a:ext cx="11731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66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3.frame.ozstatic.by/1000/365/56/2/2056365_0.jpg">
            <a:extLst>
              <a:ext uri="{FF2B5EF4-FFF2-40B4-BE49-F238E27FC236}">
                <a16:creationId xmlns:a16="http://schemas.microsoft.com/office/drawing/2014/main" xmlns="" id="{ADE3760D-76FD-4F6C-9C43-91685009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A0CA2580-D410-4FB2-9092-89D30154A2F5}"/>
              </a:ext>
            </a:extLst>
          </p:cNvPr>
          <p:cNvSpPr/>
          <p:nvPr/>
        </p:nvSpPr>
        <p:spPr>
          <a:xfrm>
            <a:off x="4356100" y="789387"/>
            <a:ext cx="3600450" cy="540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00"/>
                </a:solidFill>
                <a:latin typeface="Arial Black" pitchFamily="34" charset="0"/>
              </a:rPr>
              <a:t>  в деревне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5ACF56E-5EF6-43A0-BC39-B1407A8D3047}"/>
              </a:ext>
            </a:extLst>
          </p:cNvPr>
          <p:cNvSpPr/>
          <p:nvPr/>
        </p:nvSpPr>
        <p:spPr>
          <a:xfrm>
            <a:off x="3779838" y="403026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651F2772-C6AE-44BC-B004-D6EE84910875}"/>
              </a:ext>
            </a:extLst>
          </p:cNvPr>
          <p:cNvSpPr/>
          <p:nvPr/>
        </p:nvSpPr>
        <p:spPr>
          <a:xfrm>
            <a:off x="3779838" y="462438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2E874FD9-9916-48EF-8D93-862F6F52EC23}"/>
              </a:ext>
            </a:extLst>
          </p:cNvPr>
          <p:cNvSpPr/>
          <p:nvPr/>
        </p:nvSpPr>
        <p:spPr>
          <a:xfrm>
            <a:off x="5651523" y="462438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AAE030E7-D3C2-4FF7-B95D-047C6BEDCC8C}"/>
              </a:ext>
            </a:extLst>
          </p:cNvPr>
          <p:cNvSpPr/>
          <p:nvPr/>
        </p:nvSpPr>
        <p:spPr>
          <a:xfrm>
            <a:off x="5651523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50B984F1-4637-43AC-875D-78F331EC097D}"/>
              </a:ext>
            </a:extLst>
          </p:cNvPr>
          <p:cNvSpPr/>
          <p:nvPr/>
        </p:nvSpPr>
        <p:spPr>
          <a:xfrm>
            <a:off x="7451731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627997DE-8D6F-408E-BBA2-1C0A4E79C66F}"/>
              </a:ext>
            </a:extLst>
          </p:cNvPr>
          <p:cNvSpPr/>
          <p:nvPr/>
        </p:nvSpPr>
        <p:spPr>
          <a:xfrm>
            <a:off x="7451730" y="4624387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pic>
        <p:nvPicPr>
          <p:cNvPr id="13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CBA1831D-A6D6-448F-BCD3-01AFF26F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56" y="1600200"/>
            <a:ext cx="1171575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76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3.frame.ozstatic.by/1000/365/56/2/2056365_0.jpg">
            <a:extLst>
              <a:ext uri="{FF2B5EF4-FFF2-40B4-BE49-F238E27FC236}">
                <a16:creationId xmlns:a16="http://schemas.microsoft.com/office/drawing/2014/main" xmlns="" id="{E4B6074D-819C-4EED-A943-66814678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4F119C2-DFCB-41AC-BB80-AA636FD6A709}"/>
              </a:ext>
            </a:extLst>
          </p:cNvPr>
          <p:cNvSpPr/>
          <p:nvPr/>
        </p:nvSpPr>
        <p:spPr>
          <a:xfrm>
            <a:off x="4356100" y="789387"/>
            <a:ext cx="3600450" cy="540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00"/>
                </a:solidFill>
                <a:latin typeface="Arial Black" pitchFamily="34" charset="0"/>
              </a:rPr>
              <a:t> у бабушки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AFB03D30-511F-4BFA-9B78-F1718A3E0E2C}"/>
              </a:ext>
            </a:extLst>
          </p:cNvPr>
          <p:cNvSpPr/>
          <p:nvPr/>
        </p:nvSpPr>
        <p:spPr>
          <a:xfrm>
            <a:off x="3779838" y="403026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688AF8ED-65D1-4E60-B8A1-D2B12D8A7D76}"/>
              </a:ext>
            </a:extLst>
          </p:cNvPr>
          <p:cNvSpPr/>
          <p:nvPr/>
        </p:nvSpPr>
        <p:spPr>
          <a:xfrm>
            <a:off x="3779838" y="462438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F967DEB-A8C5-495E-83C7-8A3A087F0A9D}"/>
              </a:ext>
            </a:extLst>
          </p:cNvPr>
          <p:cNvSpPr/>
          <p:nvPr/>
        </p:nvSpPr>
        <p:spPr>
          <a:xfrm>
            <a:off x="5651523" y="462438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6DCABED-CE95-4366-A7E3-A24603C7861E}"/>
              </a:ext>
            </a:extLst>
          </p:cNvPr>
          <p:cNvSpPr/>
          <p:nvPr/>
        </p:nvSpPr>
        <p:spPr>
          <a:xfrm>
            <a:off x="7451731" y="4569620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C09B964-A748-4173-B3C4-328BA925A48D}"/>
              </a:ext>
            </a:extLst>
          </p:cNvPr>
          <p:cNvSpPr/>
          <p:nvPr/>
        </p:nvSpPr>
        <p:spPr>
          <a:xfrm>
            <a:off x="7451731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DEBA6E64-0CD9-49DA-BB43-9CF2B9F1D1CC}"/>
              </a:ext>
            </a:extLst>
          </p:cNvPr>
          <p:cNvSpPr/>
          <p:nvPr/>
        </p:nvSpPr>
        <p:spPr>
          <a:xfrm>
            <a:off x="5651523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pic>
        <p:nvPicPr>
          <p:cNvPr id="1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C5CE2497-8D38-459E-8667-29E4649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46" y="1653779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1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3.frame.ozstatic.by/1000/365/56/2/2056365_0.jpg">
            <a:extLst>
              <a:ext uri="{FF2B5EF4-FFF2-40B4-BE49-F238E27FC236}">
                <a16:creationId xmlns:a16="http://schemas.microsoft.com/office/drawing/2014/main" xmlns="" id="{2E7FA329-57D8-45CC-9D8C-318FA755A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D89A05FA-ED5D-4F49-B123-506B8F4B841D}"/>
              </a:ext>
            </a:extLst>
          </p:cNvPr>
          <p:cNvSpPr/>
          <p:nvPr/>
        </p:nvSpPr>
        <p:spPr>
          <a:xfrm>
            <a:off x="4356100" y="789387"/>
            <a:ext cx="3600450" cy="540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00"/>
                </a:solidFill>
                <a:latin typeface="Arial Black" pitchFamily="34" charset="0"/>
              </a:rPr>
              <a:t>вазу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AF0F9D6-A78C-49AA-A664-C29A16BAE65C}"/>
              </a:ext>
            </a:extLst>
          </p:cNvPr>
          <p:cNvSpPr/>
          <p:nvPr/>
        </p:nvSpPr>
        <p:spPr>
          <a:xfrm>
            <a:off x="3779838" y="403026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A46B210B-30FA-4B7B-8108-E602B28083F9}"/>
              </a:ext>
            </a:extLst>
          </p:cNvPr>
          <p:cNvSpPr/>
          <p:nvPr/>
        </p:nvSpPr>
        <p:spPr>
          <a:xfrm>
            <a:off x="7451731" y="462438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D241CD1B-91F1-49FE-BCF7-9B2F09A18E5D}"/>
              </a:ext>
            </a:extLst>
          </p:cNvPr>
          <p:cNvSpPr/>
          <p:nvPr/>
        </p:nvSpPr>
        <p:spPr>
          <a:xfrm>
            <a:off x="5651523" y="462438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588D93F-D8F8-4F32-BA2C-4EE7D8D2A6A9}"/>
              </a:ext>
            </a:extLst>
          </p:cNvPr>
          <p:cNvSpPr/>
          <p:nvPr/>
        </p:nvSpPr>
        <p:spPr>
          <a:xfrm>
            <a:off x="5651523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9DCB25C-CA28-4E63-9B44-6ADAC998C179}"/>
              </a:ext>
            </a:extLst>
          </p:cNvPr>
          <p:cNvSpPr/>
          <p:nvPr/>
        </p:nvSpPr>
        <p:spPr>
          <a:xfrm>
            <a:off x="7451731" y="4030268"/>
            <a:ext cx="1357313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256AE3B-0889-49D3-8C81-75627EC18D67}"/>
              </a:ext>
            </a:extLst>
          </p:cNvPr>
          <p:cNvSpPr/>
          <p:nvPr/>
        </p:nvSpPr>
        <p:spPr>
          <a:xfrm>
            <a:off x="3779838" y="4624388"/>
            <a:ext cx="1357312" cy="428625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pic>
        <p:nvPicPr>
          <p:cNvPr id="1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247698F2-B7B0-4900-BDC9-78AFAE40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902" y="1600200"/>
            <a:ext cx="1171575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0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73A953F1-C127-49CD-9485-57852C8F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1F6E5A13-BD5F-4C17-BD4B-4EFBE74BA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6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8FE389AC-53AD-43E9-9842-06EE2EB0F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7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1851823A-EFB5-4DF1-B94F-E184586D7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8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2084FC6B-830F-47B9-A341-786225A4A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F314DC0-C860-4B05-B217-D5F98E8C8289}"/>
              </a:ext>
            </a:extLst>
          </p:cNvPr>
          <p:cNvSpPr/>
          <p:nvPr/>
        </p:nvSpPr>
        <p:spPr>
          <a:xfrm>
            <a:off x="3059125" y="1118001"/>
            <a:ext cx="3025775" cy="5357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об облаке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E34374D-9CE2-4DAE-815B-E46C3C582446}"/>
              </a:ext>
            </a:extLst>
          </p:cNvPr>
          <p:cNvSpPr/>
          <p:nvPr/>
        </p:nvSpPr>
        <p:spPr>
          <a:xfrm>
            <a:off x="2124079" y="3977880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66063190-9A96-4791-B2A6-E076FEBA97CE}"/>
              </a:ext>
            </a:extLst>
          </p:cNvPr>
          <p:cNvSpPr/>
          <p:nvPr/>
        </p:nvSpPr>
        <p:spPr>
          <a:xfrm>
            <a:off x="3708902" y="4002109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A3721760-8106-4C8A-9C27-89C411604B8B}"/>
              </a:ext>
            </a:extLst>
          </p:cNvPr>
          <p:cNvSpPr/>
          <p:nvPr/>
        </p:nvSpPr>
        <p:spPr>
          <a:xfrm>
            <a:off x="5292732" y="4580061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16AEA880-9C8B-406D-8017-4714A05A7237}"/>
              </a:ext>
            </a:extLst>
          </p:cNvPr>
          <p:cNvSpPr/>
          <p:nvPr/>
        </p:nvSpPr>
        <p:spPr>
          <a:xfrm>
            <a:off x="5292731" y="3998369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D134272-C8DD-4169-B584-5428CC0AB266}"/>
              </a:ext>
            </a:extLst>
          </p:cNvPr>
          <p:cNvSpPr/>
          <p:nvPr/>
        </p:nvSpPr>
        <p:spPr>
          <a:xfrm>
            <a:off x="2156052" y="4554142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662EBD85-42FF-43DB-8902-7FAD5AF66497}"/>
              </a:ext>
            </a:extLst>
          </p:cNvPr>
          <p:cNvSpPr/>
          <p:nvPr/>
        </p:nvSpPr>
        <p:spPr>
          <a:xfrm>
            <a:off x="3708901" y="456942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3326" name="Picture 2" descr="http://russian-jokes.net/wp-content/uploads/2016/01/smeshariki089-768x880.png">
            <a:extLst>
              <a:ext uri="{FF2B5EF4-FFF2-40B4-BE49-F238E27FC236}">
                <a16:creationId xmlns:a16="http://schemas.microsoft.com/office/drawing/2014/main" xmlns="" id="{542C995C-0692-41CB-9472-0C417689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48151"/>
            <a:ext cx="2087562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 descr="http://www.playing-field.ru/img/2015/051912/1700320">
            <a:extLst>
              <a:ext uri="{FF2B5EF4-FFF2-40B4-BE49-F238E27FC236}">
                <a16:creationId xmlns:a16="http://schemas.microsoft.com/office/drawing/2014/main" xmlns="" id="{329EDF3E-3893-4EDD-8592-2F86C083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61" y="3003948"/>
            <a:ext cx="1768475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02BD2166-69FB-40ED-BAAF-F61CD3E3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94" y="1653779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69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BBDDADD4-8150-40A9-9421-8BA568BB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BCCF31F-77D7-4201-8C4B-646DB6E32A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40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D3AD3EF4-EE5D-43D8-A85D-9C9693E3D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41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19E29F1C-F4F3-4242-8591-DCD24F1C2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42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FB7588FF-9050-4A70-9FE7-BC1C838E9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04D2FE44-748A-41B0-ADFA-E8805948DC34}"/>
              </a:ext>
            </a:extLst>
          </p:cNvPr>
          <p:cNvSpPr/>
          <p:nvPr/>
        </p:nvSpPr>
        <p:spPr>
          <a:xfrm>
            <a:off x="3059125" y="1221588"/>
            <a:ext cx="3025775" cy="5357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из бумаги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30789842-3855-45E6-B90F-5F1CF70880A4}"/>
              </a:ext>
            </a:extLst>
          </p:cNvPr>
          <p:cNvSpPr/>
          <p:nvPr/>
        </p:nvSpPr>
        <p:spPr>
          <a:xfrm>
            <a:off x="2121028" y="412551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A25BAC8-3CD9-48A1-8B0C-6E07C343FEBC}"/>
              </a:ext>
            </a:extLst>
          </p:cNvPr>
          <p:cNvSpPr/>
          <p:nvPr/>
        </p:nvSpPr>
        <p:spPr>
          <a:xfrm>
            <a:off x="5292732" y="4636104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CA315FC0-A917-4222-B929-D03BE3D7588A}"/>
              </a:ext>
            </a:extLst>
          </p:cNvPr>
          <p:cNvSpPr/>
          <p:nvPr/>
        </p:nvSpPr>
        <p:spPr>
          <a:xfrm>
            <a:off x="3708881" y="4127695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E7EE132-1E8B-4617-8416-093E398AA8C9}"/>
              </a:ext>
            </a:extLst>
          </p:cNvPr>
          <p:cNvSpPr/>
          <p:nvPr/>
        </p:nvSpPr>
        <p:spPr>
          <a:xfrm>
            <a:off x="5292732" y="4139115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CA40DF90-8EB8-46AF-91C7-0620D314F2F5}"/>
              </a:ext>
            </a:extLst>
          </p:cNvPr>
          <p:cNvSpPr/>
          <p:nvPr/>
        </p:nvSpPr>
        <p:spPr>
          <a:xfrm>
            <a:off x="2124080" y="462081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BE7E7A66-B04D-4777-9CCB-EE5071A7E8C2}"/>
              </a:ext>
            </a:extLst>
          </p:cNvPr>
          <p:cNvSpPr/>
          <p:nvPr/>
        </p:nvSpPr>
        <p:spPr>
          <a:xfrm>
            <a:off x="3719514" y="462081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4350" name="Picture 2" descr="http://russian-jokes.net/wp-content/uploads/2016/01/smeshariki089-768x880.png">
            <a:extLst>
              <a:ext uri="{FF2B5EF4-FFF2-40B4-BE49-F238E27FC236}">
                <a16:creationId xmlns:a16="http://schemas.microsoft.com/office/drawing/2014/main" xmlns="" id="{B0C04820-F4C8-432D-B504-160D16BE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48140"/>
            <a:ext cx="2087562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" descr="http://www.playing-field.ru/img/2015/051912/1700320">
            <a:extLst>
              <a:ext uri="{FF2B5EF4-FFF2-40B4-BE49-F238E27FC236}">
                <a16:creationId xmlns:a16="http://schemas.microsoft.com/office/drawing/2014/main" xmlns="" id="{C0881A05-3312-4EDF-81F1-7C027F10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61" y="3003948"/>
            <a:ext cx="1768475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4FC86457-BC05-4B58-9247-F5432406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2" y="1653779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85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A71935B3-F63E-4699-918C-D3C84641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E975F31D-1074-4352-8D71-E022CB61B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4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A58E1EEB-CCE7-43A8-B3DD-4D23F8E6A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5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11E0BD44-C5F4-47BA-8ECB-0D4BFC937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6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715B845E-C451-4DFD-8641-163E9EA88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85B85F6C-8B12-4C8C-BEFB-3A6CFD4B594E}"/>
              </a:ext>
            </a:extLst>
          </p:cNvPr>
          <p:cNvSpPr/>
          <p:nvPr/>
        </p:nvSpPr>
        <p:spPr>
          <a:xfrm>
            <a:off x="3059125" y="1221588"/>
            <a:ext cx="3025775" cy="5357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школа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5826494C-FC9B-481F-8A14-04BD66C53AAB}"/>
              </a:ext>
            </a:extLst>
          </p:cNvPr>
          <p:cNvSpPr/>
          <p:nvPr/>
        </p:nvSpPr>
        <p:spPr>
          <a:xfrm>
            <a:off x="5292732" y="456942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1E022AB-B026-4EB4-A690-86F458318474}"/>
              </a:ext>
            </a:extLst>
          </p:cNvPr>
          <p:cNvSpPr/>
          <p:nvPr/>
        </p:nvSpPr>
        <p:spPr>
          <a:xfrm>
            <a:off x="3708856" y="401282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F2C2C5A0-67C0-4C14-AD38-AFA6A33724EF}"/>
              </a:ext>
            </a:extLst>
          </p:cNvPr>
          <p:cNvSpPr/>
          <p:nvPr/>
        </p:nvSpPr>
        <p:spPr>
          <a:xfrm>
            <a:off x="2124080" y="4009862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E0CDA2C6-0C4C-4AF5-B44F-174F3C2926BC}"/>
              </a:ext>
            </a:extLst>
          </p:cNvPr>
          <p:cNvSpPr/>
          <p:nvPr/>
        </p:nvSpPr>
        <p:spPr>
          <a:xfrm>
            <a:off x="5292732" y="4014993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769B8E23-6044-46B8-AC50-CAFCCAD6569F}"/>
              </a:ext>
            </a:extLst>
          </p:cNvPr>
          <p:cNvSpPr/>
          <p:nvPr/>
        </p:nvSpPr>
        <p:spPr>
          <a:xfrm>
            <a:off x="2124080" y="4554142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1231D176-2DE9-49B5-9216-51425079B31C}"/>
              </a:ext>
            </a:extLst>
          </p:cNvPr>
          <p:cNvSpPr/>
          <p:nvPr/>
        </p:nvSpPr>
        <p:spPr>
          <a:xfrm>
            <a:off x="3729058" y="456942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5374" name="Picture 2" descr="http://russian-jokes.net/wp-content/uploads/2016/01/smeshariki089-768x880.png">
            <a:extLst>
              <a:ext uri="{FF2B5EF4-FFF2-40B4-BE49-F238E27FC236}">
                <a16:creationId xmlns:a16="http://schemas.microsoft.com/office/drawing/2014/main" xmlns="" id="{E25788FA-79C1-42CC-9767-E081DED7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48128"/>
            <a:ext cx="2087562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 descr="http://www.playing-field.ru/img/2015/051912/1700320">
            <a:extLst>
              <a:ext uri="{FF2B5EF4-FFF2-40B4-BE49-F238E27FC236}">
                <a16:creationId xmlns:a16="http://schemas.microsoft.com/office/drawing/2014/main" xmlns="" id="{7DE795F4-531A-47DF-BEFF-3EB89B9B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61" y="3003948"/>
            <a:ext cx="1768475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63B86223-57E1-4AE6-A298-3FB8CCE8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84" y="1653779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с вырезом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C7C63A-920C-4DA8-8BFB-E4B6A0D5B153}"/>
              </a:ext>
            </a:extLst>
          </p:cNvPr>
          <p:cNvSpPr/>
          <p:nvPr/>
        </p:nvSpPr>
        <p:spPr>
          <a:xfrm>
            <a:off x="7740650" y="4624388"/>
            <a:ext cx="977900" cy="363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A384654C-247D-4C5C-9438-1CFB4A98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91F3DE3-638A-482B-8F07-54D1076AA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8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C17200B5-90F3-4F26-AC06-AA49D8AF5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9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CA0D9F88-62B3-4FE4-9D11-CC8D1D964C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90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9FD1B4EE-86D5-496E-AF67-193DF7C53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9BC71849-7C24-49A1-80A8-8E6929DDEC56}"/>
              </a:ext>
            </a:extLst>
          </p:cNvPr>
          <p:cNvSpPr/>
          <p:nvPr/>
        </p:nvSpPr>
        <p:spPr>
          <a:xfrm>
            <a:off x="3059544" y="1221588"/>
            <a:ext cx="3024187" cy="5357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Arial Black" pitchFamily="34" charset="0"/>
              </a:rPr>
              <a:t>Уровень 2</a:t>
            </a:r>
          </a:p>
        </p:txBody>
      </p:sp>
    </p:spTree>
    <p:extLst>
      <p:ext uri="{BB962C8B-B14F-4D97-AF65-F5344CB8AC3E}">
        <p14:creationId xmlns:p14="http://schemas.microsoft.com/office/powerpoint/2010/main" xmlns="" val="19466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5669B731-6C07-4E8B-903A-43B4A694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1F5800ED-587B-45D8-A6E2-303B1D13B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2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82355079-F2DA-4321-8170-E1064643F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3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8B137354-FB90-4ED5-8989-DF44D67E5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4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2A969310-B21B-45BA-B6D6-35EB7A016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DE0ED8C5-1EFC-4171-B5D9-1DF2081DE0A4}"/>
              </a:ext>
            </a:extLst>
          </p:cNvPr>
          <p:cNvSpPr/>
          <p:nvPr/>
        </p:nvSpPr>
        <p:spPr>
          <a:xfrm>
            <a:off x="3059516" y="1059657"/>
            <a:ext cx="3024187" cy="8643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</a:rPr>
              <a:t>умный 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</a:rPr>
              <a:t>мальчик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639E0479-9E7F-40E1-855B-5E791D3FF63D}"/>
              </a:ext>
            </a:extLst>
          </p:cNvPr>
          <p:cNvSpPr/>
          <p:nvPr/>
        </p:nvSpPr>
        <p:spPr>
          <a:xfrm>
            <a:off x="5292732" y="462081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03B7136-0A45-4C42-9710-ECDE20F55606}"/>
              </a:ext>
            </a:extLst>
          </p:cNvPr>
          <p:cNvSpPr/>
          <p:nvPr/>
        </p:nvSpPr>
        <p:spPr>
          <a:xfrm>
            <a:off x="3689005" y="4087416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DB6CC55E-5ED1-4C1E-BE5A-92661FB5FF87}"/>
              </a:ext>
            </a:extLst>
          </p:cNvPr>
          <p:cNvSpPr/>
          <p:nvPr/>
        </p:nvSpPr>
        <p:spPr>
          <a:xfrm>
            <a:off x="2124079" y="4087416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818BEAA-90BB-4A8D-8A25-2650D3DE658B}"/>
              </a:ext>
            </a:extLst>
          </p:cNvPr>
          <p:cNvSpPr/>
          <p:nvPr/>
        </p:nvSpPr>
        <p:spPr>
          <a:xfrm>
            <a:off x="5292731" y="4090381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CA009B77-D429-432E-9EC6-FF27196C2EB7}"/>
              </a:ext>
            </a:extLst>
          </p:cNvPr>
          <p:cNvSpPr/>
          <p:nvPr/>
        </p:nvSpPr>
        <p:spPr>
          <a:xfrm>
            <a:off x="2124080" y="462081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C6EBF140-B690-4948-9FF7-5CDA50601ECA}"/>
              </a:ext>
            </a:extLst>
          </p:cNvPr>
          <p:cNvSpPr/>
          <p:nvPr/>
        </p:nvSpPr>
        <p:spPr>
          <a:xfrm>
            <a:off x="3708803" y="4620818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7422" name="Picture 6" descr="http://chernavabibl.ucoz.ru/igroteka/kro9.png">
            <a:extLst>
              <a:ext uri="{FF2B5EF4-FFF2-40B4-BE49-F238E27FC236}">
                <a16:creationId xmlns:a16="http://schemas.microsoft.com/office/drawing/2014/main" xmlns="" id="{2B87BB00-4D03-4A10-B75C-85DA06F4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41" y="2409825"/>
            <a:ext cx="1655763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" descr="http://smeshariki-serii.ru/template/barash.gif">
            <a:extLst>
              <a:ext uri="{FF2B5EF4-FFF2-40B4-BE49-F238E27FC236}">
                <a16:creationId xmlns:a16="http://schemas.microsoft.com/office/drawing/2014/main" xmlns="" id="{CAA87957-3159-4FEC-9BA4-E073BD6D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5328"/>
            <a:ext cx="1728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09D009DE-CD2B-4E57-B6BC-5C02D478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142"/>
            <a:ext cx="8842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0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B106974D-A744-4713-A696-DB0AD161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6C243122-9A1B-4206-98B7-C83DA23CD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6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36C6047-D855-467B-B5D3-266048CCE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7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C491600F-C23C-479B-8DBF-1507A439A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8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B628DE6D-C967-4094-8AEB-2E12D9EBB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B6408A4-FAE0-46C5-BC60-463CCC4D9A92}"/>
              </a:ext>
            </a:extLst>
          </p:cNvPr>
          <p:cNvSpPr/>
          <p:nvPr/>
        </p:nvSpPr>
        <p:spPr>
          <a:xfrm>
            <a:off x="3059486" y="1113240"/>
            <a:ext cx="3024187" cy="6484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 Black" pitchFamily="34" charset="0"/>
              </a:rPr>
              <a:t>около </a:t>
            </a:r>
            <a:r>
              <a:rPr lang="ru-RU" sz="3200" u="sng" dirty="0" smtClean="0">
                <a:solidFill>
                  <a:srgbClr val="000000"/>
                </a:solidFill>
                <a:latin typeface="Arial Black" pitchFamily="34" charset="0"/>
              </a:rPr>
              <a:t>дома</a:t>
            </a:r>
            <a:endParaRPr lang="ru-RU" sz="3200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31BEBC12-D4E4-481C-B3F5-7A3BCEE60118}"/>
              </a:ext>
            </a:extLst>
          </p:cNvPr>
          <p:cNvSpPr/>
          <p:nvPr/>
        </p:nvSpPr>
        <p:spPr>
          <a:xfrm>
            <a:off x="5292732" y="4563034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9784857-2DF2-4A63-AFC1-DD8117E141A1}"/>
              </a:ext>
            </a:extLst>
          </p:cNvPr>
          <p:cNvSpPr/>
          <p:nvPr/>
        </p:nvSpPr>
        <p:spPr>
          <a:xfrm>
            <a:off x="2124080" y="3985359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B7B5269-0203-473D-9306-F9C206974DD9}"/>
              </a:ext>
            </a:extLst>
          </p:cNvPr>
          <p:cNvSpPr/>
          <p:nvPr/>
        </p:nvSpPr>
        <p:spPr>
          <a:xfrm>
            <a:off x="3708773" y="399895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AE3EAEC-9C59-45A3-B3A7-E0FCFCBE1CD8}"/>
              </a:ext>
            </a:extLst>
          </p:cNvPr>
          <p:cNvSpPr/>
          <p:nvPr/>
        </p:nvSpPr>
        <p:spPr>
          <a:xfrm>
            <a:off x="5292731" y="4012555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81BE2A4-AB9E-4E81-9BAC-7823441A6DB4}"/>
              </a:ext>
            </a:extLst>
          </p:cNvPr>
          <p:cNvSpPr/>
          <p:nvPr/>
        </p:nvSpPr>
        <p:spPr>
          <a:xfrm>
            <a:off x="2124080" y="4537115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1E0D36F5-C540-4439-83E1-D5E422D0D358}"/>
              </a:ext>
            </a:extLst>
          </p:cNvPr>
          <p:cNvSpPr/>
          <p:nvPr/>
        </p:nvSpPr>
        <p:spPr>
          <a:xfrm>
            <a:off x="3708773" y="453132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8446" name="Picture 6" descr="http://chernavabibl.ucoz.ru/igroteka/kro9.png">
            <a:extLst>
              <a:ext uri="{FF2B5EF4-FFF2-40B4-BE49-F238E27FC236}">
                <a16:creationId xmlns:a16="http://schemas.microsoft.com/office/drawing/2014/main" xmlns="" id="{6245A99F-34A8-47B8-B588-0194FCC6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41" y="2409825"/>
            <a:ext cx="1655763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" descr="http://smeshariki-serii.ru/template/barash.gif">
            <a:extLst>
              <a:ext uri="{FF2B5EF4-FFF2-40B4-BE49-F238E27FC236}">
                <a16:creationId xmlns:a16="http://schemas.microsoft.com/office/drawing/2014/main" xmlns="" id="{CAA1EF4C-3EE1-4FA3-8EFA-2077E35D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5328"/>
            <a:ext cx="1728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73F47F95-CC1F-4875-B862-318187C4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03996"/>
            <a:ext cx="863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52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78018"/>
            <a:ext cx="3456384" cy="25930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7664" y="27710"/>
            <a:ext cx="6336704" cy="2323057"/>
            <a:chOff x="1691680" y="-39334"/>
            <a:chExt cx="6336704" cy="2562903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91680" y="1229164"/>
              <a:ext cx="6336704" cy="129440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Кто знает названия падежей </a:t>
              </a:r>
            </a:p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в русском языке ?</a:t>
              </a:r>
              <a:endParaRPr lang="zh-CN" altLang="en-US" sz="2800" kern="0" dirty="0">
                <a:solidFill>
                  <a:schemeClr val="bg1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84" y="2859782"/>
            <a:ext cx="3456384" cy="259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42937"/>
            <a:ext cx="3456384" cy="259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2311E302-FA04-4F71-801E-D41AB622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BEFA35BA-8CFB-4354-9B25-4D4E38F79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60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C6F65A3-0430-43D2-9166-B2E358A83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61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EAB25369-0A3C-4BF0-8CF4-6746C2B12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62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EE773E00-29FD-4396-BE5B-B9834FDE23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0360D1ED-2170-4962-9433-02E0DE819F0D}"/>
              </a:ext>
            </a:extLst>
          </p:cNvPr>
          <p:cNvSpPr/>
          <p:nvPr/>
        </p:nvSpPr>
        <p:spPr>
          <a:xfrm>
            <a:off x="3059113" y="1059657"/>
            <a:ext cx="3097212" cy="8643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  ходить без </a:t>
            </a:r>
            <a:r>
              <a:rPr lang="ru-RU" sz="2800" u="sng" dirty="0">
                <a:solidFill>
                  <a:srgbClr val="000000"/>
                </a:solidFill>
                <a:latin typeface="Arial Black" pitchFamily="34" charset="0"/>
              </a:rPr>
              <a:t>шапки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01B36A4F-B87D-4C6B-8DC0-ED701EAC9226}"/>
              </a:ext>
            </a:extLst>
          </p:cNvPr>
          <p:cNvSpPr/>
          <p:nvPr/>
        </p:nvSpPr>
        <p:spPr>
          <a:xfrm>
            <a:off x="5260982" y="4516041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69804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CA7CE028-50C8-4A21-8F15-5FE9515DA7F8}"/>
              </a:ext>
            </a:extLst>
          </p:cNvPr>
          <p:cNvSpPr/>
          <p:nvPr/>
        </p:nvSpPr>
        <p:spPr>
          <a:xfrm>
            <a:off x="2124080" y="4003659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328634-AAF9-4818-AE4E-19C81D90D3D7}"/>
              </a:ext>
            </a:extLst>
          </p:cNvPr>
          <p:cNvSpPr/>
          <p:nvPr/>
        </p:nvSpPr>
        <p:spPr>
          <a:xfrm>
            <a:off x="3708740" y="4011137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EC24916-A09E-4503-BD2F-9816BD205718}"/>
              </a:ext>
            </a:extLst>
          </p:cNvPr>
          <p:cNvSpPr/>
          <p:nvPr/>
        </p:nvSpPr>
        <p:spPr>
          <a:xfrm>
            <a:off x="5260981" y="4019730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5178497D-1DC4-4428-93F1-92B8285DE425}"/>
              </a:ext>
            </a:extLst>
          </p:cNvPr>
          <p:cNvSpPr/>
          <p:nvPr/>
        </p:nvSpPr>
        <p:spPr>
          <a:xfrm>
            <a:off x="2124080" y="4516041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2F10EA0D-426A-4FC2-90F3-2E8AB19C8D5D}"/>
              </a:ext>
            </a:extLst>
          </p:cNvPr>
          <p:cNvSpPr/>
          <p:nvPr/>
        </p:nvSpPr>
        <p:spPr>
          <a:xfrm>
            <a:off x="3708741" y="4516041"/>
            <a:ext cx="1357313" cy="428625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19470" name="Picture 6" descr="http://chernavabibl.ucoz.ru/igroteka/kro9.png">
            <a:extLst>
              <a:ext uri="{FF2B5EF4-FFF2-40B4-BE49-F238E27FC236}">
                <a16:creationId xmlns:a16="http://schemas.microsoft.com/office/drawing/2014/main" xmlns="" id="{BEB1C88E-87FA-4435-B866-FC44CE01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41" y="2409825"/>
            <a:ext cx="1655763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http://smeshariki-serii.ru/template/barash.gif">
            <a:extLst>
              <a:ext uri="{FF2B5EF4-FFF2-40B4-BE49-F238E27FC236}">
                <a16:creationId xmlns:a16="http://schemas.microsoft.com/office/drawing/2014/main" xmlns="" id="{236DE702-A66F-4025-BC6A-DA47A27E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5328"/>
            <a:ext cx="1728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6D73CB52-9242-48FA-825C-96F4B8AD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142"/>
            <a:ext cx="8842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8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vignette3.wikia.nocookie.net/shararam-smeshi/images/7/70/%D0%94%D0%BE%D0%BC%D0%B8%D0%BA_%D1%81%D0%BD%D0%B0%D1%80%D1%83%D0%B6%D0%B8_%D0%BF%D0%B8%D0%BD.jpg/revision/latest?cb=20140414142139&amp;path-prefix=ru">
            <a:extLst>
              <a:ext uri="{FF2B5EF4-FFF2-40B4-BE49-F238E27FC236}">
                <a16:creationId xmlns:a16="http://schemas.microsoft.com/office/drawing/2014/main" xmlns="" id="{9AB4DE68-1502-4C53-813C-4DA394B0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02AC408A-E7C8-47C4-BD5B-EF7B6816B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4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AE721A7-A2E9-4B2A-A516-B90A3ACE58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5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9C4B0683-CE19-48C6-AF31-C6CF27D0C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6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5B95273C-BE07-4366-93D0-2D6E8083D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ECDC709E-5FB0-444C-B1F7-51D81BAC7114}"/>
              </a:ext>
            </a:extLst>
          </p:cNvPr>
          <p:cNvSpPr/>
          <p:nvPr/>
        </p:nvSpPr>
        <p:spPr>
          <a:xfrm>
            <a:off x="5292732" y="4514522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89D9CD69-772F-4F48-B152-E3271BAF227B}"/>
              </a:ext>
            </a:extLst>
          </p:cNvPr>
          <p:cNvSpPr/>
          <p:nvPr/>
        </p:nvSpPr>
        <p:spPr>
          <a:xfrm>
            <a:off x="2127528" y="3970212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DDE00CB-9B9E-43B9-8A05-9BF54D8D68B7}"/>
              </a:ext>
            </a:extLst>
          </p:cNvPr>
          <p:cNvSpPr/>
          <p:nvPr/>
        </p:nvSpPr>
        <p:spPr>
          <a:xfrm>
            <a:off x="3708707" y="397021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D090EA42-B50C-40AE-BCD3-0AB222B948DF}"/>
              </a:ext>
            </a:extLst>
          </p:cNvPr>
          <p:cNvSpPr/>
          <p:nvPr/>
        </p:nvSpPr>
        <p:spPr>
          <a:xfrm>
            <a:off x="5292731" y="398713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8BF805D0-0558-4F13-B77A-29016E7D2733}"/>
              </a:ext>
            </a:extLst>
          </p:cNvPr>
          <p:cNvSpPr/>
          <p:nvPr/>
        </p:nvSpPr>
        <p:spPr>
          <a:xfrm>
            <a:off x="2127528" y="4494584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B10212D6-09F2-484E-A5DF-F39227ECAEBD}"/>
              </a:ext>
            </a:extLst>
          </p:cNvPr>
          <p:cNvSpPr/>
          <p:nvPr/>
        </p:nvSpPr>
        <p:spPr>
          <a:xfrm>
            <a:off x="3708707" y="4494585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20493" name="Picture 4" descr="http://www.clipartool.com/wp-content/uploads/2016/05/free-blackboard-with-colorful-chalk-writing-clip-art.png">
            <a:extLst>
              <a:ext uri="{FF2B5EF4-FFF2-40B4-BE49-F238E27FC236}">
                <a16:creationId xmlns:a16="http://schemas.microsoft.com/office/drawing/2014/main" xmlns="" id="{93D41C57-C154-4E9C-BE93-1C2EC7ED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20" y="1113236"/>
            <a:ext cx="3527425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05903B5-567C-491A-96C9-61A4A29F314C}"/>
              </a:ext>
            </a:extLst>
          </p:cNvPr>
          <p:cNvSpPr/>
          <p:nvPr/>
        </p:nvSpPr>
        <p:spPr>
          <a:xfrm>
            <a:off x="827584" y="1491630"/>
            <a:ext cx="3024336" cy="9721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 Black" pitchFamily="34" charset="0"/>
              </a:rPr>
              <a:t>отвечать у</a:t>
            </a:r>
            <a:r>
              <a:rPr lang="ru-RU" sz="3200" u="sng" dirty="0">
                <a:solidFill>
                  <a:srgbClr val="000000"/>
                </a:solidFill>
                <a:latin typeface="Arial Black" pitchFamily="34" charset="0"/>
              </a:rPr>
              <a:t> доски</a:t>
            </a:r>
          </a:p>
        </p:txBody>
      </p:sp>
      <p:pic>
        <p:nvPicPr>
          <p:cNvPr id="20495" name="Picture 2" descr="http://s3.pic4you.ru/allimage/y2013/10-24/12216/3925120.png">
            <a:extLst>
              <a:ext uri="{FF2B5EF4-FFF2-40B4-BE49-F238E27FC236}">
                <a16:creationId xmlns:a16="http://schemas.microsoft.com/office/drawing/2014/main" xmlns="" id="{F6A0AC59-D7FF-43BF-AA93-06EAAAD6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6882"/>
            <a:ext cx="31051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8" descr="http://dlm4.meta.ua/pic/0/25/169/ikvk4OOU9r.png">
            <a:extLst>
              <a:ext uri="{FF2B5EF4-FFF2-40B4-BE49-F238E27FC236}">
                <a16:creationId xmlns:a16="http://schemas.microsoft.com/office/drawing/2014/main" xmlns="" id="{9F9F811B-7530-46FB-B12D-4CD5B2847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85976"/>
            <a:ext cx="20526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8" descr="http://vignette3.wikia.nocookie.net/shararam-smeshi/images/d/d1/%D0%9F%D0%B8%D0%BD%D0%A3%D1%80%D0%BE%D0%BA.png/revision/latest?cb=20140707154234&amp;path-prefix=ru">
            <a:extLst>
              <a:ext uri="{FF2B5EF4-FFF2-40B4-BE49-F238E27FC236}">
                <a16:creationId xmlns:a16="http://schemas.microsoft.com/office/drawing/2014/main" xmlns="" id="{9B50C5E9-B8C5-4939-8660-47E0D2C9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6347" flipH="1">
            <a:off x="112729" y="2487369"/>
            <a:ext cx="2116137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0CA36398-5096-4A62-8CB9-520FF5DE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62125"/>
            <a:ext cx="1173162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30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vignette3.wikia.nocookie.net/shararam-smeshi/images/7/70/%D0%94%D0%BE%D0%BC%D0%B8%D0%BA_%D1%81%D0%BD%D0%B0%D1%80%D1%83%D0%B6%D0%B8_%D0%BF%D0%B8%D0%BD.jpg/revision/latest?cb=20140414142139&amp;path-prefix=ru">
            <a:extLst>
              <a:ext uri="{FF2B5EF4-FFF2-40B4-BE49-F238E27FC236}">
                <a16:creationId xmlns:a16="http://schemas.microsoft.com/office/drawing/2014/main" xmlns="" id="{E73216DA-7A3C-40D2-9EF1-C320660F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A7EF7AEF-6A72-465F-B6AE-56E69E5C1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8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CB96CBF5-70C0-49F7-9E3D-D75ADDFB90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9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A49F6941-2728-4095-A99F-53D9EF040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0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42D00019-96BA-4562-ABE9-EF2C48AAC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0CA8B3B0-7E88-404D-8377-60BA084DBA34}"/>
              </a:ext>
            </a:extLst>
          </p:cNvPr>
          <p:cNvSpPr/>
          <p:nvPr/>
        </p:nvSpPr>
        <p:spPr>
          <a:xfrm>
            <a:off x="3491880" y="399444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50636075-71E4-495D-AE76-A915C6382592}"/>
              </a:ext>
            </a:extLst>
          </p:cNvPr>
          <p:cNvSpPr/>
          <p:nvPr/>
        </p:nvSpPr>
        <p:spPr>
          <a:xfrm>
            <a:off x="1907704" y="3991478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934A7233-E6A7-444F-B6EE-17E5A0AD5AFF}"/>
              </a:ext>
            </a:extLst>
          </p:cNvPr>
          <p:cNvSpPr/>
          <p:nvPr/>
        </p:nvSpPr>
        <p:spPr>
          <a:xfrm>
            <a:off x="5073694" y="4531136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7B19436-FEEE-4396-9039-282E0B2C3F74}"/>
              </a:ext>
            </a:extLst>
          </p:cNvPr>
          <p:cNvSpPr/>
          <p:nvPr/>
        </p:nvSpPr>
        <p:spPr>
          <a:xfrm>
            <a:off x="5073694" y="401136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B208F819-1E92-4920-B89C-69DEDFC8A6E9}"/>
              </a:ext>
            </a:extLst>
          </p:cNvPr>
          <p:cNvSpPr/>
          <p:nvPr/>
        </p:nvSpPr>
        <p:spPr>
          <a:xfrm>
            <a:off x="1907704" y="4515850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B44C421C-5155-498B-A4D1-C30349BD0343}"/>
              </a:ext>
            </a:extLst>
          </p:cNvPr>
          <p:cNvSpPr/>
          <p:nvPr/>
        </p:nvSpPr>
        <p:spPr>
          <a:xfrm>
            <a:off x="3491879" y="4531136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21517" name="Picture 4" descr="http://www.clipartool.com/wp-content/uploads/2016/05/free-blackboard-with-colorful-chalk-writing-clip-art.png">
            <a:extLst>
              <a:ext uri="{FF2B5EF4-FFF2-40B4-BE49-F238E27FC236}">
                <a16:creationId xmlns:a16="http://schemas.microsoft.com/office/drawing/2014/main" xmlns="" id="{16289772-74B0-4B54-A9EB-FFA0661D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84" y="1168004"/>
            <a:ext cx="3527425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45876EC-B922-4A66-9D10-DCCE5BF1C135}"/>
              </a:ext>
            </a:extLst>
          </p:cNvPr>
          <p:cNvSpPr/>
          <p:nvPr/>
        </p:nvSpPr>
        <p:spPr>
          <a:xfrm>
            <a:off x="827584" y="1491630"/>
            <a:ext cx="3024336" cy="9721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 Black" pitchFamily="34" charset="0"/>
              </a:rPr>
              <a:t>сидеть на </a:t>
            </a:r>
            <a:r>
              <a:rPr lang="ru-RU" sz="3200" u="sng" dirty="0">
                <a:solidFill>
                  <a:srgbClr val="000000"/>
                </a:solidFill>
                <a:latin typeface="Arial Black" pitchFamily="34" charset="0"/>
              </a:rPr>
              <a:t>крыше</a:t>
            </a:r>
          </a:p>
        </p:txBody>
      </p:sp>
      <p:pic>
        <p:nvPicPr>
          <p:cNvPr id="21519" name="Picture 2" descr="http://s3.pic4you.ru/allimage/y2013/10-24/12216/3925120.png">
            <a:extLst>
              <a:ext uri="{FF2B5EF4-FFF2-40B4-BE49-F238E27FC236}">
                <a16:creationId xmlns:a16="http://schemas.microsoft.com/office/drawing/2014/main" xmlns="" id="{3094A1CC-6D1C-4FAF-B404-BABDE98A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192" y="2104474"/>
            <a:ext cx="31051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8" descr="http://dlm4.meta.ua/pic/0/25/169/ikvk4OOU9r.png">
            <a:extLst>
              <a:ext uri="{FF2B5EF4-FFF2-40B4-BE49-F238E27FC236}">
                <a16:creationId xmlns:a16="http://schemas.microsoft.com/office/drawing/2014/main" xmlns="" id="{91352587-CB89-4A65-88AC-B7BBB45A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85976"/>
            <a:ext cx="20526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8" descr="http://vignette3.wikia.nocookie.net/shararam-smeshi/images/d/d1/%D0%9F%D0%B8%D0%BD%D0%A3%D1%80%D0%BE%D0%BA.png/revision/latest?cb=20140707154234&amp;path-prefix=ru">
            <a:extLst>
              <a:ext uri="{FF2B5EF4-FFF2-40B4-BE49-F238E27FC236}">
                <a16:creationId xmlns:a16="http://schemas.microsoft.com/office/drawing/2014/main" xmlns="" id="{5FF81F29-C987-4D9E-97FA-60036680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6347" flipH="1">
            <a:off x="112729" y="2487351"/>
            <a:ext cx="2116137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2E232D24-73C8-4324-AA37-7A35E2E8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62125"/>
            <a:ext cx="1173162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6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vignette3.wikia.nocookie.net/shararam-smeshi/images/7/70/%D0%94%D0%BE%D0%BC%D0%B8%D0%BA_%D1%81%D0%BD%D0%B0%D1%80%D1%83%D0%B6%D0%B8_%D0%BF%D0%B8%D0%BD.jpg/revision/latest?cb=20140414142139&amp;path-prefix=ru">
            <a:extLst>
              <a:ext uri="{FF2B5EF4-FFF2-40B4-BE49-F238E27FC236}">
                <a16:creationId xmlns:a16="http://schemas.microsoft.com/office/drawing/2014/main" xmlns="" id="{9F6E840B-B335-4C03-A614-464FF818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126E2F26-C412-434F-8350-A765A7ADF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2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7135E7CE-C817-4C86-9D71-8E186DCB8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3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94B60F18-EA74-4F8B-ABD0-60B650009A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4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7413F227-45F7-4B83-935D-12E27E91A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330BCABA-25E5-4140-88ED-F3DB5C925FD3}"/>
              </a:ext>
            </a:extLst>
          </p:cNvPr>
          <p:cNvSpPr/>
          <p:nvPr/>
        </p:nvSpPr>
        <p:spPr>
          <a:xfrm>
            <a:off x="5018884" y="4410074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C9AA94D-1EEA-490C-B492-88EE5082E6F8}"/>
              </a:ext>
            </a:extLst>
          </p:cNvPr>
          <p:cNvSpPr/>
          <p:nvPr/>
        </p:nvSpPr>
        <p:spPr>
          <a:xfrm>
            <a:off x="1907704" y="389039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0C439977-04AF-4FAC-87F6-805B5F7619FD}"/>
              </a:ext>
            </a:extLst>
          </p:cNvPr>
          <p:cNvSpPr/>
          <p:nvPr/>
        </p:nvSpPr>
        <p:spPr>
          <a:xfrm>
            <a:off x="5014119" y="3890392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93ABE65-2183-4C64-A76E-BDFD39AE78DD}"/>
              </a:ext>
            </a:extLst>
          </p:cNvPr>
          <p:cNvSpPr/>
          <p:nvPr/>
        </p:nvSpPr>
        <p:spPr>
          <a:xfrm>
            <a:off x="3491880" y="389039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141CC5B4-5A70-4787-AD33-8B380A651E34}"/>
              </a:ext>
            </a:extLst>
          </p:cNvPr>
          <p:cNvSpPr/>
          <p:nvPr/>
        </p:nvSpPr>
        <p:spPr>
          <a:xfrm>
            <a:off x="1907704" y="4410075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C810EF2B-58F1-444F-B0B9-8703C1AD0E06}"/>
              </a:ext>
            </a:extLst>
          </p:cNvPr>
          <p:cNvSpPr/>
          <p:nvPr/>
        </p:nvSpPr>
        <p:spPr>
          <a:xfrm>
            <a:off x="3491880" y="4410075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22541" name="Picture 4" descr="http://www.clipartool.com/wp-content/uploads/2016/05/free-blackboard-with-colorful-chalk-writing-clip-art.png">
            <a:extLst>
              <a:ext uri="{FF2B5EF4-FFF2-40B4-BE49-F238E27FC236}">
                <a16:creationId xmlns:a16="http://schemas.microsoft.com/office/drawing/2014/main" xmlns="" id="{5E5AD4FE-938F-4AD2-B772-EB478444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46" y="1113236"/>
            <a:ext cx="3527425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1893A61-5F2F-4D9C-B9DD-D2F532D701A6}"/>
              </a:ext>
            </a:extLst>
          </p:cNvPr>
          <p:cNvSpPr/>
          <p:nvPr/>
        </p:nvSpPr>
        <p:spPr>
          <a:xfrm>
            <a:off x="827584" y="1491630"/>
            <a:ext cx="3024336" cy="91810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подойти к </a:t>
            </a:r>
            <a:r>
              <a:rPr lang="ru-RU" sz="2800" u="sng" dirty="0">
                <a:solidFill>
                  <a:srgbClr val="000000"/>
                </a:solidFill>
                <a:latin typeface="Arial Black" pitchFamily="34" charset="0"/>
              </a:rPr>
              <a:t>маме</a:t>
            </a:r>
          </a:p>
        </p:txBody>
      </p:sp>
      <p:pic>
        <p:nvPicPr>
          <p:cNvPr id="22543" name="Picture 2" descr="http://s3.pic4you.ru/allimage/y2013/10-24/12216/3925120.png">
            <a:extLst>
              <a:ext uri="{FF2B5EF4-FFF2-40B4-BE49-F238E27FC236}">
                <a16:creationId xmlns:a16="http://schemas.microsoft.com/office/drawing/2014/main" xmlns="" id="{80C6FBEE-27F9-4D1B-842F-A02F68AA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868" y="1893578"/>
            <a:ext cx="31051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http://dlm4.meta.ua/pic/0/25/169/ikvk4OOU9r.png">
            <a:extLst>
              <a:ext uri="{FF2B5EF4-FFF2-40B4-BE49-F238E27FC236}">
                <a16:creationId xmlns:a16="http://schemas.microsoft.com/office/drawing/2014/main" xmlns="" id="{CB0B2D63-A3AA-48AE-B126-8E4C73EB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85976"/>
            <a:ext cx="20526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8" descr="http://vignette3.wikia.nocookie.net/shararam-smeshi/images/d/d1/%D0%9F%D0%B8%D0%BD%D0%A3%D1%80%D0%BE%D0%BA.png/revision/latest?cb=20140707154234&amp;path-prefix=ru">
            <a:extLst>
              <a:ext uri="{FF2B5EF4-FFF2-40B4-BE49-F238E27FC236}">
                <a16:creationId xmlns:a16="http://schemas.microsoft.com/office/drawing/2014/main" xmlns="" id="{C600E704-40C7-45F6-BA85-9071BE3F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6347" flipH="1">
            <a:off x="112729" y="2487332"/>
            <a:ext cx="2116137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556E125C-8574-484B-A7A9-FC937A1D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62125"/>
            <a:ext cx="1173162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с вырезом 19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18E8A0-0663-4269-AC7F-751781A40DDD}"/>
              </a:ext>
            </a:extLst>
          </p:cNvPr>
          <p:cNvSpPr/>
          <p:nvPr/>
        </p:nvSpPr>
        <p:spPr>
          <a:xfrm>
            <a:off x="7740650" y="4624388"/>
            <a:ext cx="977900" cy="363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9A21FC5D-35C7-41F9-805F-6CDC9E0A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897E4E0C-89F7-4D27-9CFD-86C03391223A}"/>
              </a:ext>
            </a:extLst>
          </p:cNvPr>
          <p:cNvSpPr/>
          <p:nvPr/>
        </p:nvSpPr>
        <p:spPr>
          <a:xfrm>
            <a:off x="3059306" y="1168005"/>
            <a:ext cx="3024187" cy="5357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Arial Black" pitchFamily="34" charset="0"/>
              </a:rPr>
              <a:t>Уровень 3</a:t>
            </a:r>
          </a:p>
        </p:txBody>
      </p:sp>
    </p:spTree>
    <p:extLst>
      <p:ext uri="{BB962C8B-B14F-4D97-AF65-F5344CB8AC3E}">
        <p14:creationId xmlns:p14="http://schemas.microsoft.com/office/powerpoint/2010/main" xmlns="" val="23611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635FB006-3DA2-4125-8689-C43E9A59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3CFE842C-39E6-47AC-9F12-F033B2FA5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80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85FD9973-155C-4DB6-9012-B70515F0A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81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4A031598-AAD3-45B6-9DF5-5832FC5D5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82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E9996D45-6EF7-4B6C-9BEF-EB7E59EB3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8122513-5904-4FDB-B29B-CBE324B1539C}"/>
              </a:ext>
            </a:extLst>
          </p:cNvPr>
          <p:cNvSpPr/>
          <p:nvPr/>
        </p:nvSpPr>
        <p:spPr>
          <a:xfrm>
            <a:off x="5288256" y="4560040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168ECCA6-AA0E-4D1B-8281-0E227D722547}"/>
              </a:ext>
            </a:extLst>
          </p:cNvPr>
          <p:cNvSpPr/>
          <p:nvPr/>
        </p:nvSpPr>
        <p:spPr>
          <a:xfrm>
            <a:off x="2124080" y="3980845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90CA753-5563-4F81-8822-9DA7968328B8}"/>
              </a:ext>
            </a:extLst>
          </p:cNvPr>
          <p:cNvSpPr/>
          <p:nvPr/>
        </p:nvSpPr>
        <p:spPr>
          <a:xfrm>
            <a:off x="5258853" y="3980844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A93E761-F67C-4FB4-9925-6BABC1A851F8}"/>
              </a:ext>
            </a:extLst>
          </p:cNvPr>
          <p:cNvSpPr/>
          <p:nvPr/>
        </p:nvSpPr>
        <p:spPr>
          <a:xfrm>
            <a:off x="3720339" y="3973177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4947AC22-07F1-4FB8-8A31-DBD11169A0F7}"/>
              </a:ext>
            </a:extLst>
          </p:cNvPr>
          <p:cNvSpPr/>
          <p:nvPr/>
        </p:nvSpPr>
        <p:spPr>
          <a:xfrm>
            <a:off x="2124080" y="4500564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27D6C4E2-8E54-4B24-8F49-0DDE314C9633}"/>
              </a:ext>
            </a:extLst>
          </p:cNvPr>
          <p:cNvSpPr/>
          <p:nvPr/>
        </p:nvSpPr>
        <p:spPr>
          <a:xfrm>
            <a:off x="3708551" y="4560041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24589" name="Picture 10" descr="http://s019.radikal.ru/i601/1603/92/87d97ae9fce1.png">
            <a:extLst>
              <a:ext uri="{FF2B5EF4-FFF2-40B4-BE49-F238E27FC236}">
                <a16:creationId xmlns:a16="http://schemas.microsoft.com/office/drawing/2014/main" xmlns="" id="{28B07BC2-B58E-4BAE-BBF5-1ECF78CE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08" y="2356249"/>
            <a:ext cx="19446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2" descr="http://fotodryg.ru/clipart/1/4/38.png">
            <a:extLst>
              <a:ext uri="{FF2B5EF4-FFF2-40B4-BE49-F238E27FC236}">
                <a16:creationId xmlns:a16="http://schemas.microsoft.com/office/drawing/2014/main" xmlns="" id="{B94567A0-8ECC-4EFF-88DA-BAFC9D14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700" y="2401713"/>
            <a:ext cx="1739751" cy="15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playcast.ru/uploads/2015/01/03/11421218.png">
            <a:extLst>
              <a:ext uri="{FF2B5EF4-FFF2-40B4-BE49-F238E27FC236}">
                <a16:creationId xmlns:a16="http://schemas.microsoft.com/office/drawing/2014/main" xmlns="" id="{2491C9A7-244C-4E27-B465-644A339B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93" y="2733675"/>
            <a:ext cx="14700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82139117-FD64-4491-9F43-3F175DBA1AD0}"/>
              </a:ext>
            </a:extLst>
          </p:cNvPr>
          <p:cNvSpPr/>
          <p:nvPr/>
        </p:nvSpPr>
        <p:spPr>
          <a:xfrm>
            <a:off x="3059264" y="1059732"/>
            <a:ext cx="3024187" cy="1403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white"/>
                </a:solidFill>
                <a:latin typeface="Arial Black" pitchFamily="34" charset="0"/>
              </a:rPr>
              <a:t>Костя шёл  по </a:t>
            </a:r>
            <a:r>
              <a:rPr lang="ru-RU" sz="3200" u="sng" dirty="0" smtClean="0">
                <a:solidFill>
                  <a:prstClr val="white"/>
                </a:solidFill>
                <a:latin typeface="Arial Black" pitchFamily="34" charset="0"/>
              </a:rPr>
              <a:t>улице</a:t>
            </a:r>
            <a:r>
              <a:rPr lang="ru-RU" sz="3200" dirty="0" smtClean="0">
                <a:solidFill>
                  <a:prstClr val="white"/>
                </a:solidFill>
                <a:latin typeface="Arial Black" pitchFamily="34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5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F6499FB8-FA49-45F0-8F54-D4A6E181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C3986D9C-E85A-4F2D-9E2F-373436B01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4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E17B424-7CA7-4617-BDE5-78689CDBD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5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4A7BB537-ABAB-4057-B620-93E69E1EF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6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C2432A8E-39B5-4C5E-83E7-67459A44E4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492BCF00-7EFA-4F2F-B0F6-C1E37A471329}"/>
              </a:ext>
            </a:extLst>
          </p:cNvPr>
          <p:cNvSpPr/>
          <p:nvPr/>
        </p:nvSpPr>
        <p:spPr>
          <a:xfrm>
            <a:off x="5285910" y="4554867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20D86BD-E06D-4989-88BC-B9992D31B500}"/>
              </a:ext>
            </a:extLst>
          </p:cNvPr>
          <p:cNvSpPr/>
          <p:nvPr/>
        </p:nvSpPr>
        <p:spPr>
          <a:xfrm>
            <a:off x="2124080" y="4040581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0D6F8418-945E-4A29-B365-B8E24BEA539B}"/>
              </a:ext>
            </a:extLst>
          </p:cNvPr>
          <p:cNvSpPr/>
          <p:nvPr/>
        </p:nvSpPr>
        <p:spPr>
          <a:xfrm>
            <a:off x="2124080" y="4550213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0E1AE00C-E4E8-4435-9846-8B4E76FA3416}"/>
              </a:ext>
            </a:extLst>
          </p:cNvPr>
          <p:cNvSpPr/>
          <p:nvPr/>
        </p:nvSpPr>
        <p:spPr>
          <a:xfrm>
            <a:off x="3677765" y="4054179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D2E83688-B7B0-4506-970D-DD51C2027EBA}"/>
              </a:ext>
            </a:extLst>
          </p:cNvPr>
          <p:cNvSpPr/>
          <p:nvPr/>
        </p:nvSpPr>
        <p:spPr>
          <a:xfrm>
            <a:off x="5285911" y="4066737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7C1608FB-27DB-4909-841E-53E22D47A340}"/>
              </a:ext>
            </a:extLst>
          </p:cNvPr>
          <p:cNvSpPr/>
          <p:nvPr/>
        </p:nvSpPr>
        <p:spPr>
          <a:xfrm>
            <a:off x="3677764" y="4554867"/>
            <a:ext cx="1357313" cy="4286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pic>
        <p:nvPicPr>
          <p:cNvPr id="25613" name="Picture 10" descr="http://s019.radikal.ru/i601/1603/92/87d97ae9fce1.png">
            <a:extLst>
              <a:ext uri="{FF2B5EF4-FFF2-40B4-BE49-F238E27FC236}">
                <a16:creationId xmlns:a16="http://schemas.microsoft.com/office/drawing/2014/main" xmlns="" id="{33A0E156-5E04-4028-9056-0828E353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08" y="2356249"/>
            <a:ext cx="19446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 descr="http://fotodryg.ru/clipart/1/4/38.png">
            <a:extLst>
              <a:ext uri="{FF2B5EF4-FFF2-40B4-BE49-F238E27FC236}">
                <a16:creationId xmlns:a16="http://schemas.microsoft.com/office/drawing/2014/main" xmlns="" id="{103C3D41-9CB0-488E-9DF0-F85C6D93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49" y="2518226"/>
            <a:ext cx="1759740" cy="15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playcast.ru/uploads/2015/01/03/11421218.png">
            <a:extLst>
              <a:ext uri="{FF2B5EF4-FFF2-40B4-BE49-F238E27FC236}">
                <a16:creationId xmlns:a16="http://schemas.microsoft.com/office/drawing/2014/main" xmlns="" id="{9AC7CFC3-E320-4249-A475-7EE8067E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93" y="2733675"/>
            <a:ext cx="14700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14F5D9B-C1CC-45AC-A89F-DD38A0602255}"/>
              </a:ext>
            </a:extLst>
          </p:cNvPr>
          <p:cNvSpPr/>
          <p:nvPr/>
        </p:nvSpPr>
        <p:spPr>
          <a:xfrm>
            <a:off x="3059220" y="1059710"/>
            <a:ext cx="3024187" cy="1403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Arial Black" pitchFamily="34" charset="0"/>
              </a:rPr>
              <a:t>Маленькая бабочка села на </a:t>
            </a:r>
            <a:r>
              <a:rPr lang="ru-RU" sz="2400" u="sng" dirty="0">
                <a:solidFill>
                  <a:prstClr val="white"/>
                </a:solidFill>
                <a:latin typeface="Arial Black" pitchFamily="34" charset="0"/>
              </a:rPr>
              <a:t>цветок</a:t>
            </a:r>
            <a:r>
              <a:rPr lang="ru-RU" sz="2800" i="1" dirty="0"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65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0D8FD8EB-013D-4A73-A057-B2CD1C9D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0" descr="http://s019.radikal.ru/i601/1603/92/87d97ae9fce1.png">
            <a:extLst>
              <a:ext uri="{FF2B5EF4-FFF2-40B4-BE49-F238E27FC236}">
                <a16:creationId xmlns:a16="http://schemas.microsoft.com/office/drawing/2014/main" xmlns="" id="{9C7BCE72-2EA8-4F17-8A12-803BA16E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8" y="2571751"/>
            <a:ext cx="1828800" cy="162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9BF4C6F-D6C0-4CF8-ACB0-52E0159CC727}"/>
              </a:ext>
            </a:extLst>
          </p:cNvPr>
          <p:cNvSpPr/>
          <p:nvPr/>
        </p:nvSpPr>
        <p:spPr>
          <a:xfrm>
            <a:off x="2987675" y="195293"/>
            <a:ext cx="4679950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Проверь себя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CABA9ED5-DEDF-4179-B1B1-1B7E79E74E0B}"/>
              </a:ext>
            </a:extLst>
          </p:cNvPr>
          <p:cNvSpPr/>
          <p:nvPr/>
        </p:nvSpPr>
        <p:spPr>
          <a:xfrm>
            <a:off x="2268538" y="951311"/>
            <a:ext cx="6875462" cy="39421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400" dirty="0">
                <a:solidFill>
                  <a:prstClr val="black"/>
                </a:solidFill>
              </a:rPr>
              <a:t>Летом мы жили у </a:t>
            </a:r>
            <a:r>
              <a:rPr lang="ru-RU" sz="3400" u="sng" dirty="0">
                <a:solidFill>
                  <a:prstClr val="black"/>
                </a:solidFill>
              </a:rPr>
              <a:t>бабушки</a:t>
            </a:r>
            <a:r>
              <a:rPr lang="ru-RU" sz="3400" dirty="0">
                <a:solidFill>
                  <a:prstClr val="black"/>
                </a:solidFill>
              </a:rPr>
              <a:t> (         ) в </a:t>
            </a:r>
            <a:r>
              <a:rPr lang="ru-RU" sz="3400" u="sng" dirty="0">
                <a:solidFill>
                  <a:prstClr val="black"/>
                </a:solidFill>
              </a:rPr>
              <a:t>деревне</a:t>
            </a:r>
            <a:r>
              <a:rPr lang="ru-RU" sz="3400" dirty="0">
                <a:solidFill>
                  <a:prstClr val="black"/>
                </a:solidFill>
              </a:rPr>
              <a:t> (           ). Рядом протекала </a:t>
            </a:r>
            <a:r>
              <a:rPr lang="ru-RU" sz="3400" u="sng" dirty="0">
                <a:solidFill>
                  <a:prstClr val="black"/>
                </a:solidFill>
              </a:rPr>
              <a:t>река</a:t>
            </a:r>
            <a:r>
              <a:rPr lang="ru-RU" sz="3400" dirty="0">
                <a:solidFill>
                  <a:prstClr val="black"/>
                </a:solidFill>
              </a:rPr>
              <a:t> (           ). </a:t>
            </a:r>
            <a:r>
              <a:rPr lang="ru-RU" sz="3400" dirty="0" smtClean="0">
                <a:solidFill>
                  <a:prstClr val="black"/>
                </a:solidFill>
              </a:rPr>
              <a:t>Утром </a:t>
            </a:r>
            <a:r>
              <a:rPr lang="ru-RU" sz="3400" dirty="0">
                <a:solidFill>
                  <a:prstClr val="black"/>
                </a:solidFill>
              </a:rPr>
              <a:t>мы пили  </a:t>
            </a:r>
            <a:r>
              <a:rPr lang="ru-RU" sz="3400" u="sng" dirty="0">
                <a:solidFill>
                  <a:prstClr val="black"/>
                </a:solidFill>
              </a:rPr>
              <a:t>молоко</a:t>
            </a:r>
            <a:r>
              <a:rPr lang="ru-RU" sz="3400" dirty="0">
                <a:solidFill>
                  <a:prstClr val="black"/>
                </a:solidFill>
              </a:rPr>
              <a:t> (         ) и бежали купаться на </a:t>
            </a:r>
            <a:r>
              <a:rPr lang="ru-RU" sz="3400" u="sng" dirty="0">
                <a:solidFill>
                  <a:prstClr val="black"/>
                </a:solidFill>
              </a:rPr>
              <a:t>речку</a:t>
            </a:r>
            <a:r>
              <a:rPr lang="ru-RU" sz="3400" dirty="0">
                <a:solidFill>
                  <a:prstClr val="black"/>
                </a:solidFill>
              </a:rPr>
              <a:t> (         )  </a:t>
            </a:r>
          </a:p>
          <a:p>
            <a:pPr>
              <a:defRPr/>
            </a:pPr>
            <a:r>
              <a:rPr lang="ru-RU" sz="3400" dirty="0">
                <a:solidFill>
                  <a:prstClr val="black"/>
                </a:solidFill>
              </a:rPr>
              <a:t>Я был доволен </a:t>
            </a:r>
            <a:r>
              <a:rPr lang="ru-RU" sz="3400" u="sng" dirty="0">
                <a:solidFill>
                  <a:prstClr val="black"/>
                </a:solidFill>
              </a:rPr>
              <a:t>этой </a:t>
            </a:r>
            <a:r>
              <a:rPr lang="ru-RU" sz="3400" u="sng" dirty="0" err="1">
                <a:solidFill>
                  <a:prstClr val="black"/>
                </a:solidFill>
              </a:rPr>
              <a:t>замеча</a:t>
            </a:r>
            <a:r>
              <a:rPr lang="ru-RU" sz="3400" u="sng" dirty="0">
                <a:solidFill>
                  <a:prstClr val="black"/>
                </a:solidFill>
              </a:rPr>
              <a:t>-</a:t>
            </a:r>
          </a:p>
          <a:p>
            <a:pPr>
              <a:defRPr/>
            </a:pPr>
            <a:r>
              <a:rPr lang="ru-RU" sz="3400" u="sng" dirty="0">
                <a:solidFill>
                  <a:prstClr val="black"/>
                </a:solidFill>
              </a:rPr>
              <a:t>тельной поездкой </a:t>
            </a:r>
            <a:r>
              <a:rPr lang="ru-RU" sz="3400" dirty="0">
                <a:solidFill>
                  <a:prstClr val="black"/>
                </a:solidFill>
              </a:rPr>
              <a:t>(          ) </a:t>
            </a:r>
            <a:r>
              <a:rPr lang="ru-RU" sz="3400" dirty="0">
                <a:solidFill>
                  <a:prstClr val="white"/>
                </a:solidFill>
              </a:rPr>
              <a:t>. </a:t>
            </a:r>
            <a:endParaRPr lang="ru-RU" sz="3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7654" name="Picture 22" descr="http://fotodryg.ru/clipart/1/4/38.png">
            <a:extLst>
              <a:ext uri="{FF2B5EF4-FFF2-40B4-BE49-F238E27FC236}">
                <a16:creationId xmlns:a16="http://schemas.microsoft.com/office/drawing/2014/main" xmlns="" id="{CD921489-2950-4228-90E4-71AC647B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42" y="3813603"/>
            <a:ext cx="1311275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21626FE5-A95B-4638-A2CE-7817CEC9E64D}"/>
              </a:ext>
            </a:extLst>
          </p:cNvPr>
          <p:cNvSpPr/>
          <p:nvPr/>
        </p:nvSpPr>
        <p:spPr>
          <a:xfrm>
            <a:off x="7580203" y="1203598"/>
            <a:ext cx="1212850" cy="378619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FC77AE64-ECD2-4C29-A6DA-1A6109EEDC10}"/>
              </a:ext>
            </a:extLst>
          </p:cNvPr>
          <p:cNvSpPr/>
          <p:nvPr/>
        </p:nvSpPr>
        <p:spPr>
          <a:xfrm>
            <a:off x="4504500" y="1712666"/>
            <a:ext cx="1283710" cy="37742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4685E45-1F1A-46A9-BAFE-D6472A4F6C01}"/>
              </a:ext>
            </a:extLst>
          </p:cNvPr>
          <p:cNvSpPr/>
          <p:nvPr/>
        </p:nvSpPr>
        <p:spPr>
          <a:xfrm>
            <a:off x="5488682" y="2216694"/>
            <a:ext cx="1368151" cy="377429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5016162-D19B-4B67-A6C4-C4800D4FD089}"/>
              </a:ext>
            </a:extLst>
          </p:cNvPr>
          <p:cNvSpPr/>
          <p:nvPr/>
        </p:nvSpPr>
        <p:spPr>
          <a:xfrm>
            <a:off x="5146355" y="2759921"/>
            <a:ext cx="1212850" cy="37742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6D7DCB59-F015-4C82-B6CC-073961AA901D}"/>
              </a:ext>
            </a:extLst>
          </p:cNvPr>
          <p:cNvSpPr/>
          <p:nvPr/>
        </p:nvSpPr>
        <p:spPr>
          <a:xfrm>
            <a:off x="5868144" y="3219823"/>
            <a:ext cx="1214438" cy="47076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18943A55-3781-4858-9D9F-4D2FDAFA3457}"/>
              </a:ext>
            </a:extLst>
          </p:cNvPr>
          <p:cNvSpPr/>
          <p:nvPr/>
        </p:nvSpPr>
        <p:spPr>
          <a:xfrm>
            <a:off x="5995801" y="4299943"/>
            <a:ext cx="1212850" cy="45961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31558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nlib.ru/cimg/2014/101708/492257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4BF25C5-65B3-494E-9813-7DC3EA1F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EB5DC-B3AD-45B0-AF27-07E0B2CA81EF}"/>
              </a:ext>
            </a:extLst>
          </p:cNvPr>
          <p:cNvSpPr/>
          <p:nvPr/>
        </p:nvSpPr>
        <p:spPr>
          <a:xfrm>
            <a:off x="2771800" y="181547"/>
            <a:ext cx="38925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Молодец</a:t>
            </a:r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!</a:t>
            </a:r>
            <a:endParaRPr lang="ru-RU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414" y="1442209"/>
            <a:ext cx="348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КЛАСС</a:t>
            </a:r>
            <a:endParaRPr lang="en-US" sz="6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96131">
            <a:off x="3232637" y="1220414"/>
            <a:ext cx="2807175" cy="193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904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347614"/>
            <a:ext cx="6777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6000" b="1" dirty="0" smtClean="0">
                <a:ln w="12700">
                  <a:solidFill>
                    <a:srgbClr val="5E5E5E">
                      <a:satMod val="155000"/>
                    </a:srgbClr>
                  </a:solidFill>
                  <a:prstDash val="solid"/>
                </a:ln>
                <a:solidFill>
                  <a:srgbClr val="58CDD0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Спасибо за работу!</a:t>
            </a:r>
            <a:endParaRPr lang="zh-CN" altLang="en-US" sz="6000" b="1" dirty="0">
              <a:ln w="12700">
                <a:solidFill>
                  <a:srgbClr val="5E5E5E">
                    <a:satMod val="155000"/>
                  </a:srgbClr>
                </a:solidFill>
                <a:prstDash val="solid"/>
              </a:ln>
              <a:solidFill>
                <a:srgbClr val="58CDD0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67684"/>
            <a:ext cx="3384376" cy="19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4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57905" y="1023569"/>
            <a:ext cx="655858" cy="2304171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63825" y="39883"/>
            <a:ext cx="709314" cy="2449640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8861" y="-550806"/>
            <a:ext cx="707980" cy="2206726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412095" y="243879"/>
            <a:ext cx="4312035" cy="652486"/>
            <a:chOff x="1869025" y="1320289"/>
            <a:chExt cx="8890265" cy="1180331"/>
          </a:xfrm>
        </p:grpSpPr>
        <p:sp>
          <p:nvSpPr>
            <p:cNvPr id="16" name="圆角矩形 1"/>
            <p:cNvSpPr/>
            <p:nvPr/>
          </p:nvSpPr>
          <p:spPr>
            <a:xfrm>
              <a:off x="2082305" y="1432871"/>
              <a:ext cx="8016512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69025" y="1320289"/>
              <a:ext cx="8890265" cy="1180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Именительный - И.п. 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4254" y="-1108714"/>
            <a:ext cx="775225" cy="2028919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782440"/>
                <a:ext cx="1217764" cy="1169031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388330" y="1040290"/>
            <a:ext cx="4015450" cy="652486"/>
            <a:chOff x="1609260" y="1298536"/>
            <a:chExt cx="8517564" cy="114975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1"/>
              <a:ext cx="8016513" cy="1067750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09260" y="1298536"/>
              <a:ext cx="8484015" cy="1149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Родительный – Р.п.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75436" y="1815334"/>
            <a:ext cx="3928344" cy="652486"/>
            <a:chOff x="2062201" y="1307540"/>
            <a:chExt cx="8281233" cy="1025731"/>
          </a:xfrm>
        </p:grpSpPr>
        <p:sp>
          <p:nvSpPr>
            <p:cNvPr id="62" name="圆角矩形 1"/>
            <p:cNvSpPr/>
            <p:nvPr/>
          </p:nvSpPr>
          <p:spPr>
            <a:xfrm>
              <a:off x="2110310" y="1347316"/>
              <a:ext cx="8016514" cy="86840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62201" y="1307540"/>
              <a:ext cx="8281233" cy="102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Дательный – Д.п.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87900" y="2571336"/>
            <a:ext cx="3915880" cy="652486"/>
            <a:chOff x="2062201" y="1307541"/>
            <a:chExt cx="8281233" cy="1159926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062201" y="1307541"/>
              <a:ext cx="8281233" cy="1159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Винительный – В.п.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84" name="组合 53"/>
          <p:cNvGrpSpPr/>
          <p:nvPr/>
        </p:nvGrpSpPr>
        <p:grpSpPr>
          <a:xfrm>
            <a:off x="342053" y="1705181"/>
            <a:ext cx="696800" cy="2367102"/>
            <a:chOff x="2137098" y="-1714093"/>
            <a:chExt cx="1123616" cy="3362018"/>
          </a:xfrm>
        </p:grpSpPr>
        <p:grpSp>
          <p:nvGrpSpPr>
            <p:cNvPr id="85" name="组合 54"/>
            <p:cNvGrpSpPr/>
            <p:nvPr/>
          </p:nvGrpSpPr>
          <p:grpSpPr>
            <a:xfrm>
              <a:off x="2151993" y="590443"/>
              <a:ext cx="1108721" cy="1057482"/>
              <a:chOff x="1602548" y="661225"/>
              <a:chExt cx="1217765" cy="1161486"/>
            </a:xfrm>
          </p:grpSpPr>
          <p:sp>
            <p:nvSpPr>
              <p:cNvPr id="89" name="任意多边形 58"/>
              <p:cNvSpPr/>
              <p:nvPr/>
            </p:nvSpPr>
            <p:spPr>
              <a:xfrm>
                <a:off x="2026830" y="661225"/>
                <a:ext cx="80974" cy="54311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90" name="心形 59"/>
              <p:cNvSpPr/>
              <p:nvPr/>
            </p:nvSpPr>
            <p:spPr>
              <a:xfrm>
                <a:off x="1602548" y="932023"/>
                <a:ext cx="1217765" cy="890688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8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8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1" name="组合 43"/>
          <p:cNvGrpSpPr/>
          <p:nvPr/>
        </p:nvGrpSpPr>
        <p:grpSpPr>
          <a:xfrm>
            <a:off x="286426" y="2501803"/>
            <a:ext cx="707980" cy="2310848"/>
            <a:chOff x="2102024" y="-1714093"/>
            <a:chExt cx="1143795" cy="3479248"/>
          </a:xfrm>
        </p:grpSpPr>
        <p:grpSp>
          <p:nvGrpSpPr>
            <p:cNvPr id="92" name="组合 44"/>
            <p:cNvGrpSpPr/>
            <p:nvPr/>
          </p:nvGrpSpPr>
          <p:grpSpPr>
            <a:xfrm>
              <a:off x="2102024" y="610994"/>
              <a:ext cx="1108721" cy="1154161"/>
              <a:chOff x="1547664" y="683797"/>
              <a:chExt cx="1217765" cy="1267674"/>
            </a:xfrm>
          </p:grpSpPr>
          <p:sp>
            <p:nvSpPr>
              <p:cNvPr id="96" name="任意多边形 48"/>
              <p:cNvSpPr/>
              <p:nvPr/>
            </p:nvSpPr>
            <p:spPr>
              <a:xfrm>
                <a:off x="2026831" y="683797"/>
                <a:ext cx="129715" cy="520547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97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93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94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95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8" name="组合 14"/>
          <p:cNvGrpSpPr/>
          <p:nvPr/>
        </p:nvGrpSpPr>
        <p:grpSpPr>
          <a:xfrm>
            <a:off x="1475468" y="3350294"/>
            <a:ext cx="3912527" cy="652486"/>
            <a:chOff x="1968235" y="1320289"/>
            <a:chExt cx="8158589" cy="1134878"/>
          </a:xfrm>
        </p:grpSpPr>
        <p:sp>
          <p:nvSpPr>
            <p:cNvPr id="9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00" name="矩形 16"/>
            <p:cNvSpPr/>
            <p:nvPr/>
          </p:nvSpPr>
          <p:spPr>
            <a:xfrm>
              <a:off x="1968235" y="1320289"/>
              <a:ext cx="7909150" cy="1134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Творительный – Т.п.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101" name="组合 50"/>
          <p:cNvGrpSpPr/>
          <p:nvPr/>
        </p:nvGrpSpPr>
        <p:grpSpPr>
          <a:xfrm>
            <a:off x="1370538" y="4176834"/>
            <a:ext cx="4017433" cy="669305"/>
            <a:chOff x="-8302608" y="5643069"/>
            <a:chExt cx="8358038" cy="1123172"/>
          </a:xfrm>
        </p:grpSpPr>
        <p:sp>
          <p:nvSpPr>
            <p:cNvPr id="102" name="圆角矩形 1"/>
            <p:cNvSpPr/>
            <p:nvPr/>
          </p:nvSpPr>
          <p:spPr>
            <a:xfrm>
              <a:off x="-7961083" y="5643069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03" name="矩形 52"/>
            <p:cNvSpPr/>
            <p:nvPr/>
          </p:nvSpPr>
          <p:spPr>
            <a:xfrm>
              <a:off x="-8302608" y="5671293"/>
              <a:ext cx="8281232" cy="1094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ru-RU" altLang="zh-CN" sz="2800" kern="0" dirty="0" smtClean="0">
                  <a:solidFill>
                    <a:srgbClr val="00206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Предложный – П.п.</a:t>
              </a:r>
              <a:endParaRPr lang="zh-CN" altLang="en-US" sz="2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104" name="圆角矩形 1"/>
          <p:cNvSpPr/>
          <p:nvPr/>
        </p:nvSpPr>
        <p:spPr>
          <a:xfrm>
            <a:off x="5580112" y="329953"/>
            <a:ext cx="2039964" cy="542040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05" name="矩形 16"/>
          <p:cNvSpPr/>
          <p:nvPr/>
        </p:nvSpPr>
        <p:spPr>
          <a:xfrm>
            <a:off x="5724133" y="299832"/>
            <a:ext cx="17281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КТО? ЧТО?</a:t>
            </a:r>
            <a:endParaRPr lang="zh-CN" altLang="en-US" sz="2000" b="1" kern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06" name="圆角矩形 1"/>
          <p:cNvSpPr/>
          <p:nvPr/>
        </p:nvSpPr>
        <p:spPr>
          <a:xfrm>
            <a:off x="5580112" y="1048313"/>
            <a:ext cx="2039964" cy="542040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07" name="矩形 16"/>
          <p:cNvSpPr/>
          <p:nvPr/>
        </p:nvSpPr>
        <p:spPr>
          <a:xfrm>
            <a:off x="5735998" y="1018192"/>
            <a:ext cx="1932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КОГО? ЧЕГО?</a:t>
            </a:r>
            <a:endParaRPr lang="zh-CN" altLang="en-US" sz="2000" b="1" kern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0" name="圆角矩形 1"/>
          <p:cNvSpPr/>
          <p:nvPr/>
        </p:nvSpPr>
        <p:spPr>
          <a:xfrm>
            <a:off x="5597360" y="1815030"/>
            <a:ext cx="2039964" cy="542040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1" name="圆角矩形 1"/>
          <p:cNvSpPr/>
          <p:nvPr/>
        </p:nvSpPr>
        <p:spPr>
          <a:xfrm>
            <a:off x="5628266" y="3391034"/>
            <a:ext cx="2039964" cy="542040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2" name="圆角矩形 1"/>
          <p:cNvSpPr/>
          <p:nvPr/>
        </p:nvSpPr>
        <p:spPr>
          <a:xfrm>
            <a:off x="5521446" y="4198396"/>
            <a:ext cx="2191827" cy="567302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3" name="圆角矩形 1"/>
          <p:cNvSpPr/>
          <p:nvPr/>
        </p:nvSpPr>
        <p:spPr>
          <a:xfrm>
            <a:off x="5580112" y="2613115"/>
            <a:ext cx="2039964" cy="542040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4" name="矩形 16"/>
          <p:cNvSpPr/>
          <p:nvPr/>
        </p:nvSpPr>
        <p:spPr>
          <a:xfrm>
            <a:off x="5674342" y="1809964"/>
            <a:ext cx="201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КОМУ? ЧЕМУ?</a:t>
            </a:r>
            <a:endParaRPr lang="zh-CN" altLang="en-US" sz="2000" b="1" kern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5" name="矩形 16"/>
          <p:cNvSpPr/>
          <p:nvPr/>
        </p:nvSpPr>
        <p:spPr>
          <a:xfrm>
            <a:off x="5674342" y="2623005"/>
            <a:ext cx="1932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КОГО? ЧТО?</a:t>
            </a:r>
            <a:endParaRPr lang="zh-CN" altLang="en-US" sz="2000" b="1" kern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6" name="矩形 16"/>
          <p:cNvSpPr/>
          <p:nvPr/>
        </p:nvSpPr>
        <p:spPr>
          <a:xfrm>
            <a:off x="5759970" y="3403503"/>
            <a:ext cx="1932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КЕМ? ЧЕМ?</a:t>
            </a:r>
            <a:endParaRPr lang="zh-CN" altLang="en-US" sz="2000" b="1" kern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17" name="矩形 16"/>
          <p:cNvSpPr/>
          <p:nvPr/>
        </p:nvSpPr>
        <p:spPr>
          <a:xfrm>
            <a:off x="5580122" y="4273534"/>
            <a:ext cx="22322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altLang="zh-CN" sz="2000" b="1" kern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о КОМ? о ЧЁМ?</a:t>
            </a:r>
            <a:endParaRPr lang="zh-CN" altLang="en-US" sz="2000" b="1" kern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3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3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3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3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3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" r="2233" b="20540"/>
          <a:stretch/>
        </p:blipFill>
        <p:spPr>
          <a:xfrm>
            <a:off x="467544" y="843611"/>
            <a:ext cx="6932428" cy="396038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763688" y="1491935"/>
            <a:ext cx="1224136" cy="3312064"/>
          </a:xfrm>
          <a:prstGeom prst="frame">
            <a:avLst>
              <a:gd name="adj1" fmla="val 43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364088" y="1491934"/>
            <a:ext cx="2035884" cy="3312065"/>
          </a:xfrm>
          <a:prstGeom prst="frame">
            <a:avLst>
              <a:gd name="adj1" fmla="val 43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lib.ru/cimg/2014/101708/492257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F2A0477-8139-487B-84B6-17BC1D93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00A633-AB2B-4B0A-AD41-8AA8E13AA8FB}"/>
              </a:ext>
            </a:extLst>
          </p:cNvPr>
          <p:cNvSpPr/>
          <p:nvPr/>
        </p:nvSpPr>
        <p:spPr>
          <a:xfrm>
            <a:off x="2857630" y="627534"/>
            <a:ext cx="389254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ИГРА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„</a:t>
            </a:r>
            <a:r>
              <a:rPr lang="ru-RU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Узнай падеж</a:t>
            </a:r>
            <a:r>
              <a:rPr lang="sr-Latn-R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“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1955A7-E825-4D12-A0A5-271CE145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95" y="2340917"/>
            <a:ext cx="358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Смешарики!</a:t>
            </a:r>
            <a:endParaRPr lang="ru-RU" alt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0995" y="2860062"/>
            <a:ext cx="3654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66"/>
                </a:solidFill>
                <a:latin typeface="Arial" panose="020B0604020202020204" pitchFamily="34" charset="0"/>
                <a:hlinkClick r:id="rId3"/>
              </a:rPr>
              <a:t>https://www.youtube.com/watch?v=7wsulecGLQk&amp;feature=youtu.be</a:t>
            </a:r>
            <a:endParaRPr lang="en-US" sz="14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DAE6C3C1-7BE2-4F6B-812D-27D865E0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D2DB138B-4CE7-4092-B0DD-235CE5202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4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00F4678B-FB04-4B98-AEBB-D72CF911A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5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B2758820-FD4F-46F0-A680-364BE3DCB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6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61C68391-4AA7-4CE6-A400-21601F8DF7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B02A98-7326-4F9B-A4E4-14E662987726}"/>
              </a:ext>
            </a:extLst>
          </p:cNvPr>
          <p:cNvSpPr/>
          <p:nvPr/>
        </p:nvSpPr>
        <p:spPr>
          <a:xfrm>
            <a:off x="3059125" y="1006382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  <a:hlinkClick r:id="rId4" action="ppaction://hlinksldjump"/>
              </a:rPr>
              <a:t>Уровень</a:t>
            </a: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" name="Скругленный прямоугольник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F75EF69-1B2B-42C0-A03B-8F978AAD4B85}"/>
              </a:ext>
            </a:extLst>
          </p:cNvPr>
          <p:cNvSpPr/>
          <p:nvPr/>
        </p:nvSpPr>
        <p:spPr>
          <a:xfrm>
            <a:off x="3059125" y="1545735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  <a:hlinkClick r:id="rId6" action="ppaction://hlinksldjump"/>
              </a:rPr>
              <a:t>Уровень</a:t>
            </a: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0" name="Скругленный прямоугольник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9AF7881-8EFD-4C64-973D-4FFD3972D6A1}"/>
              </a:ext>
            </a:extLst>
          </p:cNvPr>
          <p:cNvSpPr/>
          <p:nvPr/>
        </p:nvSpPr>
        <p:spPr>
          <a:xfrm>
            <a:off x="3059125" y="2086279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  <a:hlinkClick r:id="rId7" action="ppaction://hlinksldjump"/>
              </a:rPr>
              <a:t>Уровень</a:t>
            </a: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7138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23D487B7-E919-4BC1-8444-1F861F6B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C42DC47C-0C75-428C-AD72-4524AB60ED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8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2BEA1695-FE90-487E-BF8C-987EFD4FB8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9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DFD23C5E-F095-4794-A2E2-DA3846A59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50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C886C589-7557-4757-80A9-DA54CB88A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9C59E8E0-A9CD-428D-8A18-B8F04F15A89D}"/>
              </a:ext>
            </a:extLst>
          </p:cNvPr>
          <p:cNvSpPr/>
          <p:nvPr/>
        </p:nvSpPr>
        <p:spPr>
          <a:xfrm>
            <a:off x="3059714" y="1221588"/>
            <a:ext cx="3024187" cy="5357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Arial Black" pitchFamily="34" charset="0"/>
              </a:rPr>
              <a:t>Уровень 1</a:t>
            </a:r>
          </a:p>
        </p:txBody>
      </p:sp>
    </p:spTree>
    <p:extLst>
      <p:ext uri="{BB962C8B-B14F-4D97-AF65-F5344CB8AC3E}">
        <p14:creationId xmlns:p14="http://schemas.microsoft.com/office/powerpoint/2010/main" xmlns="" val="29207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065412DD-61AB-41CB-9AA5-CEBAB0D7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CB71DF8B-1843-4BD3-8C3B-49C2E4CA27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2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9643D1B7-3230-4B8C-9CB2-F0E46EF61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3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E81A22E9-5926-456C-8706-DCC232D3B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4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EA6ACD5C-01F9-408E-AB05-F8C4F15DF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C05D70C-1322-4EA4-B10B-808446CEC1F7}"/>
              </a:ext>
            </a:extLst>
          </p:cNvPr>
          <p:cNvSpPr/>
          <p:nvPr/>
        </p:nvSpPr>
        <p:spPr>
          <a:xfrm>
            <a:off x="3059125" y="1118001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дорога</a:t>
            </a:r>
          </a:p>
        </p:txBody>
      </p:sp>
      <p:pic>
        <p:nvPicPr>
          <p:cNvPr id="7176" name="Picture 9" descr="http://skiff79.ucoz.ru/SMAYLY_RU/AVATARY/SmesharikiAva/0005-SmesharikiAva.png">
            <a:extLst>
              <a:ext uri="{FF2B5EF4-FFF2-40B4-BE49-F238E27FC236}">
                <a16:creationId xmlns:a16="http://schemas.microsoft.com/office/drawing/2014/main" xmlns="" id="{56968D2F-675A-4981-870A-C077CE41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24088"/>
            <a:ext cx="172720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4314914-B067-4C16-911E-BB4CA0DDA41A}"/>
              </a:ext>
            </a:extLst>
          </p:cNvPr>
          <p:cNvSpPr/>
          <p:nvPr/>
        </p:nvSpPr>
        <p:spPr>
          <a:xfrm>
            <a:off x="5292725" y="398084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FBF8C0F-CE87-44EB-99EC-F8A508AD5AE6}"/>
              </a:ext>
            </a:extLst>
          </p:cNvPr>
          <p:cNvSpPr/>
          <p:nvPr/>
        </p:nvSpPr>
        <p:spPr>
          <a:xfrm>
            <a:off x="3708993" y="398084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0552A5-9A80-4F57-8862-C6DF1D425B83}"/>
              </a:ext>
            </a:extLst>
          </p:cNvPr>
          <p:cNvSpPr/>
          <p:nvPr/>
        </p:nvSpPr>
        <p:spPr>
          <a:xfrm>
            <a:off x="2124080" y="398084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160CB733-CE55-45A8-90F5-3C63186C70B1}"/>
              </a:ext>
            </a:extLst>
          </p:cNvPr>
          <p:cNvSpPr/>
          <p:nvPr/>
        </p:nvSpPr>
        <p:spPr>
          <a:xfrm>
            <a:off x="2124079" y="4515850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ABEBA1A0-F366-4249-BE8E-12CB1D79FFF8}"/>
              </a:ext>
            </a:extLst>
          </p:cNvPr>
          <p:cNvSpPr/>
          <p:nvPr/>
        </p:nvSpPr>
        <p:spPr>
          <a:xfrm>
            <a:off x="3708993" y="4520504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FCC2F51-0840-4FA1-972C-4B41E9336B82}"/>
              </a:ext>
            </a:extLst>
          </p:cNvPr>
          <p:cNvSpPr/>
          <p:nvPr/>
        </p:nvSpPr>
        <p:spPr>
          <a:xfrm>
            <a:off x="5292732" y="4515966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pic>
        <p:nvPicPr>
          <p:cNvPr id="7183" name="Picture 17" descr="http://images1.wikia.nocookie.net/__cb20130201122315/smesharikiarhives/ru/images/2/2c/%D0%9A%D0%B0%D1%80%D1%8B%D1%87-3.png">
            <a:extLst>
              <a:ext uri="{FF2B5EF4-FFF2-40B4-BE49-F238E27FC236}">
                <a16:creationId xmlns:a16="http://schemas.microsoft.com/office/drawing/2014/main" xmlns="" id="{A67AB03A-79C4-467E-9763-4C95206F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85" y="2571750"/>
            <a:ext cx="2009775" cy="15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E2A13BA9-DC3A-4394-9E95-B0A9222F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7" y="1653779"/>
            <a:ext cx="11731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71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.enaza.ru/resize/secure/acf80767787f0ea0c24cc673d5e6c776/resize/800x600/fullsize/80dd43c644a68a8d18ff1d5387270133.jpg">
            <a:extLst>
              <a:ext uri="{FF2B5EF4-FFF2-40B4-BE49-F238E27FC236}">
                <a16:creationId xmlns:a16="http://schemas.microsoft.com/office/drawing/2014/main" xmlns="" id="{1D0F1AE7-4C4F-4BE9-9FD1-BB1E9FD0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4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1BC05355-4259-4CE1-AE36-2FDAE80DCD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6" name="AutoShape 6" descr="https://img-fotki.yandex.ru/get/4512/39663434.8b3/0_ab452_7ee361ff_XL.png">
            <a:extLst>
              <a:ext uri="{FF2B5EF4-FFF2-40B4-BE49-F238E27FC236}">
                <a16:creationId xmlns:a16="http://schemas.microsoft.com/office/drawing/2014/main" xmlns="" id="{401501EA-2126-44AD-A72D-5F38D0C2A9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7" name="AutoShape 10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17C049BA-7CBA-4439-AF2F-B71498F74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8" name="AutoShape 12" descr="https://img-fotki.yandex.ru/get/4205/39663434.8b3/0_ab449_57bc5eff_XL.png">
            <a:extLst>
              <a:ext uri="{FF2B5EF4-FFF2-40B4-BE49-F238E27FC236}">
                <a16:creationId xmlns:a16="http://schemas.microsoft.com/office/drawing/2014/main" xmlns="" id="{CC8DAE6C-F75D-4471-889A-06FD10BFC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B2121BF1-121B-4AA9-9328-2B182A338991}"/>
              </a:ext>
            </a:extLst>
          </p:cNvPr>
          <p:cNvSpPr/>
          <p:nvPr/>
        </p:nvSpPr>
        <p:spPr>
          <a:xfrm>
            <a:off x="3039836" y="1118001"/>
            <a:ext cx="3025775" cy="5357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Arial Black" pitchFamily="34" charset="0"/>
              </a:rPr>
              <a:t>книгу</a:t>
            </a:r>
            <a:endParaRPr lang="ru-RU" sz="3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8200" name="Picture 9" descr="http://skiff79.ucoz.ru/SMAYLY_RU/AVATARY/SmesharikiAva/0005-SmesharikiAva.png">
            <a:extLst>
              <a:ext uri="{FF2B5EF4-FFF2-40B4-BE49-F238E27FC236}">
                <a16:creationId xmlns:a16="http://schemas.microsoft.com/office/drawing/2014/main" xmlns="" id="{B9F59D18-CAB2-4C88-BDEE-6E09C7FD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24088"/>
            <a:ext cx="172720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E9EFEB73-EBFB-4F73-807C-88DE28A80B23}"/>
              </a:ext>
            </a:extLst>
          </p:cNvPr>
          <p:cNvSpPr/>
          <p:nvPr/>
        </p:nvSpPr>
        <p:spPr>
          <a:xfrm>
            <a:off x="2104357" y="402337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660D9B9-7C14-4F22-80F1-DB414B9B6A2F}"/>
              </a:ext>
            </a:extLst>
          </p:cNvPr>
          <p:cNvSpPr/>
          <p:nvPr/>
        </p:nvSpPr>
        <p:spPr>
          <a:xfrm>
            <a:off x="3680972" y="402337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E432A9-8E9E-44DB-A946-7E68C64918CD}"/>
              </a:ext>
            </a:extLst>
          </p:cNvPr>
          <p:cNvSpPr/>
          <p:nvPr/>
        </p:nvSpPr>
        <p:spPr>
          <a:xfrm>
            <a:off x="2104356" y="4526483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В.п.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BE5491F7-7F81-4A94-B40B-E6C9A07DD75F}"/>
              </a:ext>
            </a:extLst>
          </p:cNvPr>
          <p:cNvSpPr/>
          <p:nvPr/>
        </p:nvSpPr>
        <p:spPr>
          <a:xfrm>
            <a:off x="5292725" y="402337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Д.п.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7631FF02-818B-48BB-BDBB-62816AC42EBA}"/>
              </a:ext>
            </a:extLst>
          </p:cNvPr>
          <p:cNvSpPr/>
          <p:nvPr/>
        </p:nvSpPr>
        <p:spPr>
          <a:xfrm>
            <a:off x="3680972" y="4541769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6BBEEF31-35A4-402E-8561-0E8CAABD905E}"/>
              </a:ext>
            </a:extLst>
          </p:cNvPr>
          <p:cNvSpPr/>
          <p:nvPr/>
        </p:nvSpPr>
        <p:spPr>
          <a:xfrm>
            <a:off x="5292732" y="4557055"/>
            <a:ext cx="1357313" cy="42862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pic>
        <p:nvPicPr>
          <p:cNvPr id="8207" name="Picture 17" descr="http://images1.wikia.nocookie.net/__cb20130201122315/smesharikiarhives/ru/images/2/2c/%D0%9A%D0%B0%D1%80%D1%8B%D1%87-3.png">
            <a:extLst>
              <a:ext uri="{FF2B5EF4-FFF2-40B4-BE49-F238E27FC236}">
                <a16:creationId xmlns:a16="http://schemas.microsoft.com/office/drawing/2014/main" xmlns="" id="{FC6FDA85-FF1C-4FC8-B256-6DE78AA6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03" y="2680389"/>
            <a:ext cx="2009775" cy="15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playcast.ru/uploads/2015/01/03/11421218.png">
            <a:extLst>
              <a:ext uri="{FF2B5EF4-FFF2-40B4-BE49-F238E27FC236}">
                <a16:creationId xmlns:a16="http://schemas.microsoft.com/office/drawing/2014/main" xmlns="" id="{15EFC9CE-33E2-49B4-8E4B-9C44FE88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7" y="1653779"/>
            <a:ext cx="11731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98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400</Words>
  <Application>Microsoft Office PowerPoint</Application>
  <PresentationFormat>On-screen Show (16:9)</PresentationFormat>
  <Paragraphs>160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29</vt:i4>
      </vt:variant>
    </vt:vector>
  </HeadingPairs>
  <TitlesOfParts>
    <vt:vector size="61" baseType="lpstr">
      <vt:lpstr>Arial</vt:lpstr>
      <vt:lpstr>.黑体-日本语</vt:lpstr>
      <vt:lpstr>华康方圆体W7</vt:lpstr>
      <vt:lpstr>Segoe Print</vt:lpstr>
      <vt:lpstr>Arial Black</vt:lpstr>
      <vt:lpstr>Calibri</vt:lpstr>
      <vt:lpstr>宋体</vt:lpstr>
      <vt:lpstr>更多模版请关注:尚佳素材公社shop64427429.taobao.com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Kristina Mataruga</cp:lastModifiedBy>
  <cp:revision>54</cp:revision>
  <dcterms:created xsi:type="dcterms:W3CDTF">2015-10-27T02:40:00Z</dcterms:created>
  <dcterms:modified xsi:type="dcterms:W3CDTF">2020-06-05T09:16:24Z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