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19" r:id="rId2"/>
    <p:sldMasterId id="2147483737" r:id="rId3"/>
  </p:sldMasterIdLst>
  <p:sldIdLst>
    <p:sldId id="279" r:id="rId4"/>
    <p:sldId id="284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" initials="J" lastIdx="1" clrIdx="0">
    <p:extLst>
      <p:ext uri="{19B8F6BF-5375-455C-9EA6-DF929625EA0E}">
        <p15:presenceInfo xmlns="" xmlns:p15="http://schemas.microsoft.com/office/powerpoint/2012/main" userId="J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0" autoAdjust="0"/>
    <p:restoredTop sz="86458" autoAdjust="0"/>
  </p:normalViewPr>
  <p:slideViewPr>
    <p:cSldViewPr snapToGrid="0">
      <p:cViewPr>
        <p:scale>
          <a:sx n="68" d="100"/>
          <a:sy n="68" d="100"/>
        </p:scale>
        <p:origin x="-56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5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67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586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03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3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646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98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99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88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6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35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63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624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49771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63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8094212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75137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177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181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490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15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728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397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703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526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855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714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0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409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61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9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355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60712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231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4578150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96399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69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26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5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6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2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8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9DBACF-0E15-4B14-B38D-F21A94CDE504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 defTabSz="914400"/>
              <a:t>1.6.2020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6F3E8-D860-485E-9DAC-437ED277CF44}" type="slidenum">
              <a:rPr lang="sr-Latn-B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sr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7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961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6/1/2020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72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182" y="759416"/>
            <a:ext cx="7330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r-Cyrl-BA" sz="4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ХАЈДЕ ДА ПЈЕВАМО!</a:t>
            </a:r>
            <a:endParaRPr lang="sr-Latn-BA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3114675"/>
            <a:ext cx="10402767" cy="3743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8216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601" y="1158270"/>
            <a:ext cx="3232623" cy="5133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760" y="130472"/>
            <a:ext cx="6995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ливади под јасеном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извире, вода извире.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ливади под јасеном</a:t>
            </a:r>
          </a:p>
          <a:p>
            <a:r>
              <a:rPr lang="sr-Cyrl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Хај, вода извире.</a:t>
            </a:r>
          </a:p>
          <a:p>
            <a:endParaRPr lang="sr-Cyrl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Момче јој се с </a:t>
            </a:r>
            <a:r>
              <a:rPr lang="sr-Cyrl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бријега </a:t>
            </a:r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баца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Златном јабуком, златном јабуком.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Момче јој се с </a:t>
            </a:r>
            <a:r>
              <a:rPr lang="sr-Cyrl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бријега </a:t>
            </a:r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баца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Хај, златном јабуком.</a:t>
            </a:r>
          </a:p>
          <a:p>
            <a:endParaRPr lang="sr-Cyrl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163" y="9444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 се шета </a:t>
            </a:r>
            <a:r>
              <a:rPr lang="sr-Cyrl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лијепа </a:t>
            </a:r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Ката,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Воду захвата, воду захвата.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 се шета </a:t>
            </a:r>
            <a:r>
              <a:rPr lang="sr-Cyrl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лијепа </a:t>
            </a:r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Ката,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Хај, воду захвата.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2912" y="386995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Узми Като, узми злато,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Моја ћеш бити, моја ћеш бити.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Узми Като, узми злато,</a:t>
            </a:r>
          </a:p>
          <a:p>
            <a:r>
              <a:rPr lang="sr-Cyrl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Хај, моја ћеш бити.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312" y="52258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Нећу, нећу, младо момче,</a:t>
            </a:r>
          </a:p>
          <a:p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Имам драгога, имам драгога.</a:t>
            </a:r>
          </a:p>
          <a:p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Нећу, нећу, младо момче,</a:t>
            </a:r>
          </a:p>
          <a:p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Хај, имам драгога.</a:t>
            </a:r>
          </a:p>
        </p:txBody>
      </p:sp>
    </p:spTree>
    <p:extLst>
      <p:ext uri="{BB962C8B-B14F-4D97-AF65-F5344CB8AC3E}">
        <p14:creationId xmlns="" xmlns:p14="http://schemas.microsoft.com/office/powerpoint/2010/main" val="2585391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</TotalTime>
  <Words>120</Words>
  <Application>Microsoft Office PowerPoint</Application>
  <PresentationFormat>Custom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1_Office Theme</vt:lpstr>
      <vt:lpstr>1_Slice</vt:lpstr>
      <vt:lpstr>2_Slice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ВЈЕЖБА УСМЕНОГ ИЗРАЖАВАЊА  Описивање личности</dc:title>
  <dc:creator>Jelena</dc:creator>
  <cp:lastModifiedBy>PC</cp:lastModifiedBy>
  <cp:revision>21</cp:revision>
  <dcterms:created xsi:type="dcterms:W3CDTF">2020-05-24T07:56:18Z</dcterms:created>
  <dcterms:modified xsi:type="dcterms:W3CDTF">2020-06-01T06:17:19Z</dcterms:modified>
</cp:coreProperties>
</file>