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5/19/2020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5/19/2020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5/19/2020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„Марко Краљевић и бег Костадин“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 </a:t>
            </a:r>
            <a:r>
              <a:rPr lang="sr-Cyrl-B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епска пјесма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Разлике између лирских и епских пјесама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409067"/>
              </p:ext>
            </p:extLst>
          </p:nvPr>
        </p:nvGraphicFramePr>
        <p:xfrm>
          <a:off x="1117600" y="1701800"/>
          <a:ext cx="10156826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078413"/>
                <a:gridCol w="5078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ЛИРСКЕ</a:t>
                      </a:r>
                      <a:r>
                        <a:rPr lang="sr-Cyrl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ПЈЕСМЕ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ЕПСКЕ</a:t>
                      </a:r>
                      <a:r>
                        <a:rPr lang="sr-Cyrl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ПЈЕСМЕ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 су добиле по инструменту</a:t>
                      </a:r>
                      <a:r>
                        <a:rPr lang="sr-Cyrl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лири, а уз лиру су се у старој Грчкој ове пјесме пјевале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 су добиле од грчке</a:t>
                      </a:r>
                      <a:r>
                        <a:rPr lang="sr-Cyrl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ријечи </a:t>
                      </a:r>
                      <a:endParaRPr lang="en-US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Times New Roman" panose="02020603050405020304" pitchFamily="18" charset="0"/>
                        <a:buNone/>
                      </a:pP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sr-Latn-BA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epos</a:t>
                      </a:r>
                      <a:r>
                        <a:rPr lang="sr-Latn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sr-Cyrl-B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прича, говор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краће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дуже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немају причу (фабулу)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имају причу (фабулу)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лични доживљај, осјећање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Times New Roman" panose="02020603050405020304" pitchFamily="18" charset="0"/>
                        <a:buChar char="–"/>
                      </a:pPr>
                      <a:r>
                        <a:rPr lang="sr-Cyrl-B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догађај, без личног осјећања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3237" y="5589240"/>
            <a:ext cx="506542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ДЕСЕТЕРАЦ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стих од десет слогова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Логичке цјелине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33113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 Костадин позива Марка Краљевића на славу;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Краљевић наглашава да је био гост бега Костадина;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 Краљ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вић указује на три бегова нечовјештва;</a:t>
            </a:r>
          </a:p>
          <a:p>
            <a:pPr lvl="2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прво нечовјештво: тјерање двију сиротица које су тражиле хљеба и вина</a:t>
            </a:r>
          </a:p>
          <a:p>
            <a:pPr lvl="2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 нечовјештво: раздвајање гостију према богатству</a:t>
            </a:r>
          </a:p>
          <a:p>
            <a:pPr lvl="2"/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треће нечовјештво: непозивање родитеља на славу.</a:t>
            </a: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548680"/>
            <a:ext cx="10157354" cy="5623520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Указивање Марка Краљевића на нечовјечне поступке бега Костадина.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ЛИКОВИ: Марко Краљевић и бег Костадин.</a:t>
            </a: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ОСОБИНЕ ЛИКОВА: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448895" y="2636912"/>
            <a:ext cx="2520280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Марко</a:t>
            </a:r>
          </a:p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Краљевић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78588" y="2568352"/>
            <a:ext cx="2448272" cy="1584176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 Костадин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035" y="4675793"/>
            <a:ext cx="140775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поштен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9035" y="4232595"/>
            <a:ext cx="160550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праведан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90156" y="4232595"/>
            <a:ext cx="0" cy="222074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9035" y="5101960"/>
            <a:ext cx="132119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искрен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9035" y="5545158"/>
            <a:ext cx="190148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заштитник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9035" y="5895059"/>
            <a:ext cx="166744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племенит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974732" y="4152528"/>
            <a:ext cx="0" cy="1980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02724" y="4606031"/>
            <a:ext cx="183479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нечовјечан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17530" y="4203260"/>
            <a:ext cx="15913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хвалисав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38409" y="4993077"/>
            <a:ext cx="146200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окрутан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94443" y="5465091"/>
            <a:ext cx="190686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неправедан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9035" y="6231737"/>
            <a:ext cx="188731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саосјећајан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05489" y="5860958"/>
            <a:ext cx="202414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безосјећајан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790156" y="4509120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90156" y="4941168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90156" y="5373216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0156" y="5773846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974732" y="4437112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974732" y="4869160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74732" y="5229200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74732" y="5695510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74732" y="6127558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90156" y="6457307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90156" y="6140706"/>
            <a:ext cx="14401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Поуке: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Чини добро – не кај се, чини зло – надај се.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Човјек се у невољи познаје.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Поштуј, чувај и воли своје родитеље.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суди другима по одијелу и имању.</a:t>
            </a:r>
            <a:endParaRPr lang="sr-Latn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Моћ и богатство су пролазни, а човјекове врлине су вредније од злата.</a:t>
            </a:r>
          </a:p>
          <a:p>
            <a:pPr marL="0" indent="0">
              <a:buNone/>
            </a:pPr>
            <a:endParaRPr lang="sr-Cyrl-BA" dirty="0"/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Свакој ријечи из лијеве колоне придружи ријеч из друге колоне.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rko Kraljević | Dečiji kutak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/>
        </p:blipFill>
        <p:spPr bwMode="auto">
          <a:xfrm>
            <a:off x="6022404" y="1916831"/>
            <a:ext cx="3003050" cy="41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7868" y="1916832"/>
            <a:ext cx="111607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7867" y="2395813"/>
            <a:ext cx="152157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немоћан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867" y="2792640"/>
            <a:ext cx="195912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гостољубив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7867" y="3259867"/>
            <a:ext cx="140775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поштен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867" y="3717528"/>
            <a:ext cx="130676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храбар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2675" y="4199218"/>
            <a:ext cx="131799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хладан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7868" y="4678199"/>
            <a:ext cx="123521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оштар –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7868" y="5162598"/>
            <a:ext cx="128746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тужан –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2764" y="1911321"/>
            <a:ext cx="98937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моћан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7432" y="2399990"/>
            <a:ext cx="137627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кукавица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62765" y="2880212"/>
            <a:ext cx="165628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сиромашан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2764" y="3359193"/>
            <a:ext cx="147829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непоштен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62764" y="3756020"/>
            <a:ext cx="202965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негостољубив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62764" y="4223247"/>
            <a:ext cx="65274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2764" y="4680908"/>
            <a:ext cx="90287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37572" y="5162598"/>
            <a:ext cx="924420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топао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056E-6 3.7037E-7 L -0.51185 0.0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3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242E-8 4.07407E-6 L -0.53477 0.1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9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6418E-6 -3.33333E-6 L -0.56083 -0.140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1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776E-6 -7.40741E-7 L -0.53256 -0.011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535E-6 -1.11111E-6 L -0.48619 -0.14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6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4E-6 3.33333E-6 L -0.54532 0.062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6622E-7 -4.81481E-6 L -0.5603 0.068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15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1711E-6 -3.7037E-6 L -0.53933 -0.137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3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животу примјењујте све оно добро (поучно) што сте научили из ове народне епске пјесме.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198</TotalTime>
  <Words>292</Words>
  <Application>Microsoft Office PowerPoint</Application>
  <PresentationFormat>Custom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Welcome back to school presentation</vt:lpstr>
      <vt:lpstr>„Марко Краљевић и бег Костадин“</vt:lpstr>
      <vt:lpstr>Разлике између лирских и епских пјесама</vt:lpstr>
      <vt:lpstr>Логичке цјелине</vt:lpstr>
      <vt:lpstr>PowerPoint Presentation</vt:lpstr>
      <vt:lpstr>Поуке:</vt:lpstr>
      <vt:lpstr>Свакој ријечи из лијеве колоне придружи ријеч из друге колоне.</vt:lpstr>
      <vt:lpstr>Задатак: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„Марко Краљевић и бег Костадин“</dc:title>
  <dc:creator>Korisnik</dc:creator>
  <cp:lastModifiedBy>marina_uciteljica@yahoo.com</cp:lastModifiedBy>
  <cp:revision>25</cp:revision>
  <dcterms:created xsi:type="dcterms:W3CDTF">2020-05-17T15:04:16Z</dcterms:created>
  <dcterms:modified xsi:type="dcterms:W3CDTF">2020-05-19T16:17:40Z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