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7" r:id="rId9"/>
    <p:sldId id="265" r:id="rId10"/>
    <p:sldId id="268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AA0E0-00C2-4277-B7DA-57B55CB516F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bs-Latn-BA"/>
        </a:p>
      </dgm:t>
    </dgm:pt>
    <dgm:pt modelId="{94C29FCD-B4CB-4F10-99D1-DB34274052FB}">
      <dgm:prSet custT="1"/>
      <dgm:spPr/>
      <dgm:t>
        <a:bodyPr/>
        <a:lstStyle/>
        <a:p>
          <a:pPr rtl="0"/>
          <a:r>
            <a:rPr lang="bs-Cyrl-BA" sz="2000" b="1" dirty="0" smtClean="0"/>
            <a:t>Он </a:t>
          </a:r>
          <a:r>
            <a:rPr lang="bs-Cyrl-BA" sz="2000" dirty="0" smtClean="0"/>
            <a:t>  - вместо существительных мужского рода</a:t>
          </a:r>
          <a:endParaRPr lang="bs-Latn-BA" sz="2000" dirty="0"/>
        </a:p>
      </dgm:t>
    </dgm:pt>
    <dgm:pt modelId="{B2A4F14C-0802-4A1C-945C-02BD0681D2A7}" type="parTrans" cxnId="{0AAF53AA-074F-4804-88DC-77E302D70C4D}">
      <dgm:prSet/>
      <dgm:spPr/>
      <dgm:t>
        <a:bodyPr/>
        <a:lstStyle/>
        <a:p>
          <a:endParaRPr lang="bs-Latn-BA"/>
        </a:p>
      </dgm:t>
    </dgm:pt>
    <dgm:pt modelId="{A9DB9A9E-C819-4A91-8D48-23F210310D02}" type="sibTrans" cxnId="{0AAF53AA-074F-4804-88DC-77E302D70C4D}">
      <dgm:prSet/>
      <dgm:spPr/>
      <dgm:t>
        <a:bodyPr/>
        <a:lstStyle/>
        <a:p>
          <a:endParaRPr lang="bs-Latn-BA"/>
        </a:p>
      </dgm:t>
    </dgm:pt>
    <dgm:pt modelId="{054844C6-BF44-4098-AD82-C994E5C3493D}">
      <dgm:prSet/>
      <dgm:spPr/>
      <dgm:t>
        <a:bodyPr/>
        <a:lstStyle/>
        <a:p>
          <a:pPr rtl="0"/>
          <a:r>
            <a:rPr lang="bs-Cyrl-BA" dirty="0" smtClean="0"/>
            <a:t>После уроков ко мне подошёл мой одноклассник Коля. </a:t>
          </a:r>
          <a:r>
            <a:rPr lang="bs-Cyrl-BA" b="1" dirty="0" smtClean="0"/>
            <a:t>Он</a:t>
          </a:r>
          <a:r>
            <a:rPr lang="bs-Cyrl-BA" dirty="0" smtClean="0"/>
            <a:t> объяснил мне решение задачи.</a:t>
          </a:r>
          <a:endParaRPr lang="bs-Latn-BA" dirty="0"/>
        </a:p>
      </dgm:t>
    </dgm:pt>
    <dgm:pt modelId="{BB957125-0C97-41C4-9B83-2958A008E8A9}" type="parTrans" cxnId="{1F3E6829-98A7-4110-A4BC-86E889BBD2D5}">
      <dgm:prSet/>
      <dgm:spPr/>
      <dgm:t>
        <a:bodyPr/>
        <a:lstStyle/>
        <a:p>
          <a:endParaRPr lang="bs-Latn-BA"/>
        </a:p>
      </dgm:t>
    </dgm:pt>
    <dgm:pt modelId="{3FA1BC2C-1EF3-4487-9C3F-CC7B6F21DD84}" type="sibTrans" cxnId="{1F3E6829-98A7-4110-A4BC-86E889BBD2D5}">
      <dgm:prSet/>
      <dgm:spPr/>
      <dgm:t>
        <a:bodyPr/>
        <a:lstStyle/>
        <a:p>
          <a:endParaRPr lang="bs-Latn-BA"/>
        </a:p>
      </dgm:t>
    </dgm:pt>
    <dgm:pt modelId="{5AB53660-7FDF-43B0-BBB2-D0E55ED291A8}">
      <dgm:prSet custT="1"/>
      <dgm:spPr/>
      <dgm:t>
        <a:bodyPr/>
        <a:lstStyle/>
        <a:p>
          <a:pPr rtl="0"/>
          <a:r>
            <a:rPr lang="bs-Cyrl-BA" sz="2000" b="1" dirty="0" smtClean="0"/>
            <a:t>Оно </a:t>
          </a:r>
          <a:r>
            <a:rPr lang="bs-Cyrl-BA" sz="2000" dirty="0" smtClean="0"/>
            <a:t>    – </a:t>
          </a:r>
          <a:r>
            <a:rPr lang="bs-Cyrl-BA" sz="2000" b="0" dirty="0" smtClean="0"/>
            <a:t>вместо существительного среднего рода</a:t>
          </a:r>
          <a:endParaRPr lang="bs-Latn-BA" sz="2000" b="0" dirty="0"/>
        </a:p>
      </dgm:t>
    </dgm:pt>
    <dgm:pt modelId="{27F3E977-1EA5-4C9A-84BD-228B6C6EE8AB}" type="parTrans" cxnId="{F0BB199C-61B1-4657-8F8C-1FF52422962F}">
      <dgm:prSet/>
      <dgm:spPr/>
      <dgm:t>
        <a:bodyPr/>
        <a:lstStyle/>
        <a:p>
          <a:endParaRPr lang="bs-Latn-BA"/>
        </a:p>
      </dgm:t>
    </dgm:pt>
    <dgm:pt modelId="{80F99C7C-246B-4CB9-ACF2-A05D4F0B44CB}" type="sibTrans" cxnId="{F0BB199C-61B1-4657-8F8C-1FF52422962F}">
      <dgm:prSet/>
      <dgm:spPr/>
      <dgm:t>
        <a:bodyPr/>
        <a:lstStyle/>
        <a:p>
          <a:endParaRPr lang="bs-Latn-BA"/>
        </a:p>
      </dgm:t>
    </dgm:pt>
    <dgm:pt modelId="{0CC314F4-4B3B-4592-8A7F-1C9209512890}">
      <dgm:prSet/>
      <dgm:spPr/>
      <dgm:t>
        <a:bodyPr/>
        <a:lstStyle/>
        <a:p>
          <a:pPr rtl="0"/>
          <a:r>
            <a:rPr lang="bs-Cyrl-BA" dirty="0" smtClean="0"/>
            <a:t>На яблоне осталось только одно яблоко. </a:t>
          </a:r>
          <a:r>
            <a:rPr lang="bs-Cyrl-BA" b="1" dirty="0" smtClean="0"/>
            <a:t>Оно</a:t>
          </a:r>
          <a:r>
            <a:rPr lang="bs-Cyrl-BA" dirty="0" smtClean="0"/>
            <a:t> было такое спелое, наливное.</a:t>
          </a:r>
          <a:endParaRPr lang="bs-Latn-BA" dirty="0"/>
        </a:p>
      </dgm:t>
    </dgm:pt>
    <dgm:pt modelId="{9E23CF17-47B7-41D9-BBFF-99872BB22EEB}" type="parTrans" cxnId="{D2A4A4FC-0D2F-4F90-AF0F-A54E2A76645C}">
      <dgm:prSet/>
      <dgm:spPr/>
      <dgm:t>
        <a:bodyPr/>
        <a:lstStyle/>
        <a:p>
          <a:endParaRPr lang="bs-Latn-BA"/>
        </a:p>
      </dgm:t>
    </dgm:pt>
    <dgm:pt modelId="{C44DC9CE-6EC8-49A8-990F-8298555543E9}" type="sibTrans" cxnId="{D2A4A4FC-0D2F-4F90-AF0F-A54E2A76645C}">
      <dgm:prSet/>
      <dgm:spPr/>
      <dgm:t>
        <a:bodyPr/>
        <a:lstStyle/>
        <a:p>
          <a:endParaRPr lang="bs-Latn-BA"/>
        </a:p>
      </dgm:t>
    </dgm:pt>
    <dgm:pt modelId="{F02A2C9D-1BA8-49F3-BDB3-4A9A104BD97F}" type="pres">
      <dgm:prSet presAssocID="{DB9AA0E0-00C2-4277-B7DA-57B55CB516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77EB7626-246C-464E-8611-0244D5069F24}" type="pres">
      <dgm:prSet presAssocID="{94C29FCD-B4CB-4F10-99D1-DB34274052FB}" presName="linNode" presStyleCnt="0"/>
      <dgm:spPr/>
    </dgm:pt>
    <dgm:pt modelId="{AC426ACB-6AA2-4021-999E-3C52551BD593}" type="pres">
      <dgm:prSet presAssocID="{94C29FCD-B4CB-4F10-99D1-DB34274052F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E3FA4538-7B79-41EB-A558-EF346A3C7971}" type="pres">
      <dgm:prSet presAssocID="{94C29FCD-B4CB-4F10-99D1-DB34274052F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3393C6A9-E43B-47D3-8F8F-8782369E5E1C}" type="pres">
      <dgm:prSet presAssocID="{A9DB9A9E-C819-4A91-8D48-23F210310D02}" presName="sp" presStyleCnt="0"/>
      <dgm:spPr/>
    </dgm:pt>
    <dgm:pt modelId="{AB677EF5-3A0A-4D02-BC48-C9C0D069B6F9}" type="pres">
      <dgm:prSet presAssocID="{5AB53660-7FDF-43B0-BBB2-D0E55ED291A8}" presName="linNode" presStyleCnt="0"/>
      <dgm:spPr/>
    </dgm:pt>
    <dgm:pt modelId="{3E32C1EC-A246-43BA-BC96-EC94049F7D00}" type="pres">
      <dgm:prSet presAssocID="{5AB53660-7FDF-43B0-BBB2-D0E55ED291A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39AA62F1-BAA7-4F2F-9051-61CEF552FC44}" type="pres">
      <dgm:prSet presAssocID="{5AB53660-7FDF-43B0-BBB2-D0E55ED291A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1F3E6829-98A7-4110-A4BC-86E889BBD2D5}" srcId="{94C29FCD-B4CB-4F10-99D1-DB34274052FB}" destId="{054844C6-BF44-4098-AD82-C994E5C3493D}" srcOrd="0" destOrd="0" parTransId="{BB957125-0C97-41C4-9B83-2958A008E8A9}" sibTransId="{3FA1BC2C-1EF3-4487-9C3F-CC7B6F21DD84}"/>
    <dgm:cxn modelId="{D2A4A4FC-0D2F-4F90-AF0F-A54E2A76645C}" srcId="{5AB53660-7FDF-43B0-BBB2-D0E55ED291A8}" destId="{0CC314F4-4B3B-4592-8A7F-1C9209512890}" srcOrd="0" destOrd="0" parTransId="{9E23CF17-47B7-41D9-BBFF-99872BB22EEB}" sibTransId="{C44DC9CE-6EC8-49A8-990F-8298555543E9}"/>
    <dgm:cxn modelId="{CFE6D9E4-954A-4620-8188-A02A0A25DE8C}" type="presOf" srcId="{94C29FCD-B4CB-4F10-99D1-DB34274052FB}" destId="{AC426ACB-6AA2-4021-999E-3C52551BD593}" srcOrd="0" destOrd="0" presId="urn:microsoft.com/office/officeart/2005/8/layout/vList5"/>
    <dgm:cxn modelId="{0AAF53AA-074F-4804-88DC-77E302D70C4D}" srcId="{DB9AA0E0-00C2-4277-B7DA-57B55CB516FB}" destId="{94C29FCD-B4CB-4F10-99D1-DB34274052FB}" srcOrd="0" destOrd="0" parTransId="{B2A4F14C-0802-4A1C-945C-02BD0681D2A7}" sibTransId="{A9DB9A9E-C819-4A91-8D48-23F210310D02}"/>
    <dgm:cxn modelId="{65EE65DD-7F59-41CA-96BE-7B889CBBE179}" type="presOf" srcId="{0CC314F4-4B3B-4592-8A7F-1C9209512890}" destId="{39AA62F1-BAA7-4F2F-9051-61CEF552FC44}" srcOrd="0" destOrd="0" presId="urn:microsoft.com/office/officeart/2005/8/layout/vList5"/>
    <dgm:cxn modelId="{CB29004A-6642-4011-A709-800FC6174F52}" type="presOf" srcId="{054844C6-BF44-4098-AD82-C994E5C3493D}" destId="{E3FA4538-7B79-41EB-A558-EF346A3C7971}" srcOrd="0" destOrd="0" presId="urn:microsoft.com/office/officeart/2005/8/layout/vList5"/>
    <dgm:cxn modelId="{63B9FA36-D6F6-4007-8E15-9EA378D3E719}" type="presOf" srcId="{5AB53660-7FDF-43B0-BBB2-D0E55ED291A8}" destId="{3E32C1EC-A246-43BA-BC96-EC94049F7D00}" srcOrd="0" destOrd="0" presId="urn:microsoft.com/office/officeart/2005/8/layout/vList5"/>
    <dgm:cxn modelId="{107DCC81-6AB8-40BA-B35B-9AD31F477477}" type="presOf" srcId="{DB9AA0E0-00C2-4277-B7DA-57B55CB516FB}" destId="{F02A2C9D-1BA8-49F3-BDB3-4A9A104BD97F}" srcOrd="0" destOrd="0" presId="urn:microsoft.com/office/officeart/2005/8/layout/vList5"/>
    <dgm:cxn modelId="{F0BB199C-61B1-4657-8F8C-1FF52422962F}" srcId="{DB9AA0E0-00C2-4277-B7DA-57B55CB516FB}" destId="{5AB53660-7FDF-43B0-BBB2-D0E55ED291A8}" srcOrd="1" destOrd="0" parTransId="{27F3E977-1EA5-4C9A-84BD-228B6C6EE8AB}" sibTransId="{80F99C7C-246B-4CB9-ACF2-A05D4F0B44CB}"/>
    <dgm:cxn modelId="{F40D25E8-D2B9-42B5-B2B9-830F444E785F}" type="presParOf" srcId="{F02A2C9D-1BA8-49F3-BDB3-4A9A104BD97F}" destId="{77EB7626-246C-464E-8611-0244D5069F24}" srcOrd="0" destOrd="0" presId="urn:microsoft.com/office/officeart/2005/8/layout/vList5"/>
    <dgm:cxn modelId="{56D92E8A-3E2A-4129-8398-AFB493805158}" type="presParOf" srcId="{77EB7626-246C-464E-8611-0244D5069F24}" destId="{AC426ACB-6AA2-4021-999E-3C52551BD593}" srcOrd="0" destOrd="0" presId="urn:microsoft.com/office/officeart/2005/8/layout/vList5"/>
    <dgm:cxn modelId="{96C09937-A0D9-42EF-8328-D4652726F5C6}" type="presParOf" srcId="{77EB7626-246C-464E-8611-0244D5069F24}" destId="{E3FA4538-7B79-41EB-A558-EF346A3C7971}" srcOrd="1" destOrd="0" presId="urn:microsoft.com/office/officeart/2005/8/layout/vList5"/>
    <dgm:cxn modelId="{D5EBB113-2F76-470D-B0F7-EAC7CCAED57F}" type="presParOf" srcId="{F02A2C9D-1BA8-49F3-BDB3-4A9A104BD97F}" destId="{3393C6A9-E43B-47D3-8F8F-8782369E5E1C}" srcOrd="1" destOrd="0" presId="urn:microsoft.com/office/officeart/2005/8/layout/vList5"/>
    <dgm:cxn modelId="{A54E3020-3BC7-44F3-9200-44AC3E473C8E}" type="presParOf" srcId="{F02A2C9D-1BA8-49F3-BDB3-4A9A104BD97F}" destId="{AB677EF5-3A0A-4D02-BC48-C9C0D069B6F9}" srcOrd="2" destOrd="0" presId="urn:microsoft.com/office/officeart/2005/8/layout/vList5"/>
    <dgm:cxn modelId="{C78232AF-4A27-470D-B3E5-851FC918451E}" type="presParOf" srcId="{AB677EF5-3A0A-4D02-BC48-C9C0D069B6F9}" destId="{3E32C1EC-A246-43BA-BC96-EC94049F7D00}" srcOrd="0" destOrd="0" presId="urn:microsoft.com/office/officeart/2005/8/layout/vList5"/>
    <dgm:cxn modelId="{4833F35F-DD2E-4824-BA28-25B2AC20F302}" type="presParOf" srcId="{AB677EF5-3A0A-4D02-BC48-C9C0D069B6F9}" destId="{39AA62F1-BAA7-4F2F-9051-61CEF552FC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4127B-6EAE-44E0-BBAF-71122D522BCE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bs-Latn-BA"/>
        </a:p>
      </dgm:t>
    </dgm:pt>
    <dgm:pt modelId="{536EA8C1-E48A-490C-BB2F-E192AED3DA35}">
      <dgm:prSet custT="1"/>
      <dgm:spPr/>
      <dgm:t>
        <a:bodyPr/>
        <a:lstStyle/>
        <a:p>
          <a:pPr rtl="0"/>
          <a:r>
            <a:rPr lang="bs-Cyrl-BA" sz="2000" b="1" dirty="0" smtClean="0"/>
            <a:t>Она-</a:t>
          </a:r>
          <a:r>
            <a:rPr lang="bs-Cyrl-BA" sz="2000" dirty="0" smtClean="0"/>
            <a:t> вместо существительных женского рода</a:t>
          </a:r>
          <a:endParaRPr lang="bs-Latn-BA" sz="2000" dirty="0"/>
        </a:p>
      </dgm:t>
    </dgm:pt>
    <dgm:pt modelId="{4D347597-3200-4C84-A415-011D6019D8E1}" type="parTrans" cxnId="{0CD13D89-8B59-4CB2-8588-D81E7E0179D2}">
      <dgm:prSet/>
      <dgm:spPr/>
      <dgm:t>
        <a:bodyPr/>
        <a:lstStyle/>
        <a:p>
          <a:endParaRPr lang="bs-Latn-BA"/>
        </a:p>
      </dgm:t>
    </dgm:pt>
    <dgm:pt modelId="{2E728273-D04C-4D94-ABAF-B58C7871E20F}" type="sibTrans" cxnId="{0CD13D89-8B59-4CB2-8588-D81E7E0179D2}">
      <dgm:prSet/>
      <dgm:spPr/>
      <dgm:t>
        <a:bodyPr/>
        <a:lstStyle/>
        <a:p>
          <a:endParaRPr lang="bs-Latn-BA"/>
        </a:p>
      </dgm:t>
    </dgm:pt>
    <dgm:pt modelId="{5B10BCBB-1CC2-4991-88A6-86537C9E353F}">
      <dgm:prSet/>
      <dgm:spPr/>
      <dgm:t>
        <a:bodyPr/>
        <a:lstStyle/>
        <a:p>
          <a:pPr rtl="0"/>
          <a:r>
            <a:rPr lang="bs-Cyrl-BA" b="1" dirty="0" smtClean="0"/>
            <a:t>Она</a:t>
          </a:r>
          <a:r>
            <a:rPr lang="bs-Cyrl-BA" dirty="0" smtClean="0"/>
            <a:t> выбежала в сад и через несколько минут принесла котёнка.</a:t>
          </a:r>
          <a:r>
            <a:rPr lang="bs-Cyrl-BA" b="0" dirty="0" smtClean="0"/>
            <a:t> Он </a:t>
          </a:r>
          <a:r>
            <a:rPr lang="bs-Cyrl-BA" dirty="0" smtClean="0"/>
            <a:t>жалобно мяукал.</a:t>
          </a:r>
          <a:endParaRPr lang="bs-Latn-BA" dirty="0"/>
        </a:p>
      </dgm:t>
    </dgm:pt>
    <dgm:pt modelId="{62E9DC80-7AA0-413F-9752-DC60F8A55B3A}" type="parTrans" cxnId="{375DE035-8DAD-4BDF-94A3-FBD9529DD3E1}">
      <dgm:prSet/>
      <dgm:spPr/>
      <dgm:t>
        <a:bodyPr/>
        <a:lstStyle/>
        <a:p>
          <a:endParaRPr lang="bs-Latn-BA"/>
        </a:p>
      </dgm:t>
    </dgm:pt>
    <dgm:pt modelId="{257B1153-D16B-4BDB-9CD8-839BD8E1B064}" type="sibTrans" cxnId="{375DE035-8DAD-4BDF-94A3-FBD9529DD3E1}">
      <dgm:prSet/>
      <dgm:spPr/>
      <dgm:t>
        <a:bodyPr/>
        <a:lstStyle/>
        <a:p>
          <a:endParaRPr lang="bs-Latn-BA"/>
        </a:p>
      </dgm:t>
    </dgm:pt>
    <dgm:pt modelId="{91502D02-00B1-4046-97BB-981BF9AF4F92}">
      <dgm:prSet custT="1"/>
      <dgm:spPr/>
      <dgm:t>
        <a:bodyPr/>
        <a:lstStyle/>
        <a:p>
          <a:pPr rtl="0"/>
          <a:r>
            <a:rPr lang="bs-Cyrl-BA" sz="2400" b="1" dirty="0" smtClean="0"/>
            <a:t>Они</a:t>
          </a:r>
          <a:r>
            <a:rPr lang="bs-Latn-BA" sz="2400" dirty="0" smtClean="0"/>
            <a:t> – </a:t>
          </a:r>
          <a:r>
            <a:rPr lang="bs-Cyrl-BA" sz="2400" dirty="0" smtClean="0"/>
            <a:t>во множественном числе</a:t>
          </a:r>
          <a:endParaRPr lang="bs-Latn-BA" sz="2400" dirty="0"/>
        </a:p>
      </dgm:t>
    </dgm:pt>
    <dgm:pt modelId="{5EBB20F0-60A8-4AF8-B7BC-1CA22F2869EF}" type="parTrans" cxnId="{7EB04D97-6C00-4330-A299-16BF907A617E}">
      <dgm:prSet/>
      <dgm:spPr/>
      <dgm:t>
        <a:bodyPr/>
        <a:lstStyle/>
        <a:p>
          <a:endParaRPr lang="bs-Latn-BA"/>
        </a:p>
      </dgm:t>
    </dgm:pt>
    <dgm:pt modelId="{6B08743F-98C3-40F9-956D-AB2AC74F95B7}" type="sibTrans" cxnId="{7EB04D97-6C00-4330-A299-16BF907A617E}">
      <dgm:prSet/>
      <dgm:spPr/>
      <dgm:t>
        <a:bodyPr/>
        <a:lstStyle/>
        <a:p>
          <a:endParaRPr lang="bs-Latn-BA"/>
        </a:p>
      </dgm:t>
    </dgm:pt>
    <dgm:pt modelId="{E1D75EDB-E57C-4518-BADA-04ACAAB330B4}">
      <dgm:prSet/>
      <dgm:spPr/>
      <dgm:t>
        <a:bodyPr/>
        <a:lstStyle/>
        <a:p>
          <a:pPr rtl="0"/>
          <a:r>
            <a:rPr lang="bs-Cyrl-BA" dirty="0" smtClean="0"/>
            <a:t>Ребята подошли к школе. </a:t>
          </a:r>
          <a:r>
            <a:rPr lang="bs-Cyrl-BA" b="1" dirty="0" smtClean="0"/>
            <a:t>Они</a:t>
          </a:r>
          <a:r>
            <a:rPr lang="bs-Cyrl-BA" dirty="0" smtClean="0"/>
            <a:t> громко разговаривали, обсуждая вчерашний футбольный матч.</a:t>
          </a:r>
          <a:endParaRPr lang="bs-Latn-BA" dirty="0"/>
        </a:p>
      </dgm:t>
    </dgm:pt>
    <dgm:pt modelId="{5FEE4080-0085-47C8-8488-8FBCCEE3FE04}" type="parTrans" cxnId="{E6D83306-EC7D-4D36-BC5F-E3AA67C073F4}">
      <dgm:prSet/>
      <dgm:spPr/>
      <dgm:t>
        <a:bodyPr/>
        <a:lstStyle/>
        <a:p>
          <a:endParaRPr lang="bs-Latn-BA"/>
        </a:p>
      </dgm:t>
    </dgm:pt>
    <dgm:pt modelId="{943269FB-B0F7-4D6E-9A19-DE7D797A2784}" type="sibTrans" cxnId="{E6D83306-EC7D-4D36-BC5F-E3AA67C073F4}">
      <dgm:prSet/>
      <dgm:spPr/>
      <dgm:t>
        <a:bodyPr/>
        <a:lstStyle/>
        <a:p>
          <a:endParaRPr lang="bs-Latn-BA"/>
        </a:p>
      </dgm:t>
    </dgm:pt>
    <dgm:pt modelId="{3FF6AC99-8B12-4FFB-91D3-6A54B1E79428}" type="pres">
      <dgm:prSet presAssocID="{9A24127B-6EAE-44E0-BBAF-71122D522B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0E9F41D8-FE64-4E7D-B804-29CB17BE080C}" type="pres">
      <dgm:prSet presAssocID="{536EA8C1-E48A-490C-BB2F-E192AED3DA35}" presName="linNode" presStyleCnt="0"/>
      <dgm:spPr/>
    </dgm:pt>
    <dgm:pt modelId="{E8D69D7E-7573-4C29-8A9B-B43472B94386}" type="pres">
      <dgm:prSet presAssocID="{536EA8C1-E48A-490C-BB2F-E192AED3DA35}" presName="parentText" presStyleLbl="node1" presStyleIdx="0" presStyleCnt="2" custLinFactNeighborX="-39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6B698157-22CB-47AC-832B-C5FD806995F1}" type="pres">
      <dgm:prSet presAssocID="{536EA8C1-E48A-490C-BB2F-E192AED3DA3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1068CD88-87BA-4D84-9AC2-B54031FACB59}" type="pres">
      <dgm:prSet presAssocID="{2E728273-D04C-4D94-ABAF-B58C7871E20F}" presName="sp" presStyleCnt="0"/>
      <dgm:spPr/>
    </dgm:pt>
    <dgm:pt modelId="{3BF0AF2A-AEE9-424F-A3B1-FE9F801895BB}" type="pres">
      <dgm:prSet presAssocID="{91502D02-00B1-4046-97BB-981BF9AF4F92}" presName="linNode" presStyleCnt="0"/>
      <dgm:spPr/>
    </dgm:pt>
    <dgm:pt modelId="{F24076D6-7EA3-435D-A00A-E087AEEFDE41}" type="pres">
      <dgm:prSet presAssocID="{91502D02-00B1-4046-97BB-981BF9AF4F9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CC559CC0-E1FC-4CB8-9693-CA958C5E9CB7}" type="pres">
      <dgm:prSet presAssocID="{91502D02-00B1-4046-97BB-981BF9AF4F9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0468DA49-F45F-4872-A708-6EFA6554B41E}" type="presOf" srcId="{536EA8C1-E48A-490C-BB2F-E192AED3DA35}" destId="{E8D69D7E-7573-4C29-8A9B-B43472B94386}" srcOrd="0" destOrd="0" presId="urn:microsoft.com/office/officeart/2005/8/layout/vList5"/>
    <dgm:cxn modelId="{AD1B5A6C-61F4-458A-B8C9-C5453C8615BE}" type="presOf" srcId="{E1D75EDB-E57C-4518-BADA-04ACAAB330B4}" destId="{CC559CC0-E1FC-4CB8-9693-CA958C5E9CB7}" srcOrd="0" destOrd="0" presId="urn:microsoft.com/office/officeart/2005/8/layout/vList5"/>
    <dgm:cxn modelId="{4F6BD8F1-C9B5-4D61-94A3-50132F5553E8}" type="presOf" srcId="{91502D02-00B1-4046-97BB-981BF9AF4F92}" destId="{F24076D6-7EA3-435D-A00A-E087AEEFDE41}" srcOrd="0" destOrd="0" presId="urn:microsoft.com/office/officeart/2005/8/layout/vList5"/>
    <dgm:cxn modelId="{0B73F831-D1BD-4DA7-806E-A40E5A6E1CA2}" type="presOf" srcId="{5B10BCBB-1CC2-4991-88A6-86537C9E353F}" destId="{6B698157-22CB-47AC-832B-C5FD806995F1}" srcOrd="0" destOrd="0" presId="urn:microsoft.com/office/officeart/2005/8/layout/vList5"/>
    <dgm:cxn modelId="{7EB04D97-6C00-4330-A299-16BF907A617E}" srcId="{9A24127B-6EAE-44E0-BBAF-71122D522BCE}" destId="{91502D02-00B1-4046-97BB-981BF9AF4F92}" srcOrd="1" destOrd="0" parTransId="{5EBB20F0-60A8-4AF8-B7BC-1CA22F2869EF}" sibTransId="{6B08743F-98C3-40F9-956D-AB2AC74F95B7}"/>
    <dgm:cxn modelId="{E6D83306-EC7D-4D36-BC5F-E3AA67C073F4}" srcId="{91502D02-00B1-4046-97BB-981BF9AF4F92}" destId="{E1D75EDB-E57C-4518-BADA-04ACAAB330B4}" srcOrd="0" destOrd="0" parTransId="{5FEE4080-0085-47C8-8488-8FBCCEE3FE04}" sibTransId="{943269FB-B0F7-4D6E-9A19-DE7D797A2784}"/>
    <dgm:cxn modelId="{375DE035-8DAD-4BDF-94A3-FBD9529DD3E1}" srcId="{536EA8C1-E48A-490C-BB2F-E192AED3DA35}" destId="{5B10BCBB-1CC2-4991-88A6-86537C9E353F}" srcOrd="0" destOrd="0" parTransId="{62E9DC80-7AA0-413F-9752-DC60F8A55B3A}" sibTransId="{257B1153-D16B-4BDB-9CD8-839BD8E1B064}"/>
    <dgm:cxn modelId="{720A65CB-A6BA-41B7-9D4B-BDAE8E1B8AC9}" type="presOf" srcId="{9A24127B-6EAE-44E0-BBAF-71122D522BCE}" destId="{3FF6AC99-8B12-4FFB-91D3-6A54B1E79428}" srcOrd="0" destOrd="0" presId="urn:microsoft.com/office/officeart/2005/8/layout/vList5"/>
    <dgm:cxn modelId="{0CD13D89-8B59-4CB2-8588-D81E7E0179D2}" srcId="{9A24127B-6EAE-44E0-BBAF-71122D522BCE}" destId="{536EA8C1-E48A-490C-BB2F-E192AED3DA35}" srcOrd="0" destOrd="0" parTransId="{4D347597-3200-4C84-A415-011D6019D8E1}" sibTransId="{2E728273-D04C-4D94-ABAF-B58C7871E20F}"/>
    <dgm:cxn modelId="{274BC161-2B69-447C-BD34-C007CE179DAE}" type="presParOf" srcId="{3FF6AC99-8B12-4FFB-91D3-6A54B1E79428}" destId="{0E9F41D8-FE64-4E7D-B804-29CB17BE080C}" srcOrd="0" destOrd="0" presId="urn:microsoft.com/office/officeart/2005/8/layout/vList5"/>
    <dgm:cxn modelId="{F772F49F-0C12-48A3-93AE-E8EA226F28C3}" type="presParOf" srcId="{0E9F41D8-FE64-4E7D-B804-29CB17BE080C}" destId="{E8D69D7E-7573-4C29-8A9B-B43472B94386}" srcOrd="0" destOrd="0" presId="urn:microsoft.com/office/officeart/2005/8/layout/vList5"/>
    <dgm:cxn modelId="{30704B0D-F29B-43E9-8945-62FE93F085D4}" type="presParOf" srcId="{0E9F41D8-FE64-4E7D-B804-29CB17BE080C}" destId="{6B698157-22CB-47AC-832B-C5FD806995F1}" srcOrd="1" destOrd="0" presId="urn:microsoft.com/office/officeart/2005/8/layout/vList5"/>
    <dgm:cxn modelId="{CA28899C-EEE3-4EEB-A4AE-5712504E91BE}" type="presParOf" srcId="{3FF6AC99-8B12-4FFB-91D3-6A54B1E79428}" destId="{1068CD88-87BA-4D84-9AC2-B54031FACB59}" srcOrd="1" destOrd="0" presId="urn:microsoft.com/office/officeart/2005/8/layout/vList5"/>
    <dgm:cxn modelId="{22E72C17-5557-46B3-AB5A-E3AD1603DDC9}" type="presParOf" srcId="{3FF6AC99-8B12-4FFB-91D3-6A54B1E79428}" destId="{3BF0AF2A-AEE9-424F-A3B1-FE9F801895BB}" srcOrd="2" destOrd="0" presId="urn:microsoft.com/office/officeart/2005/8/layout/vList5"/>
    <dgm:cxn modelId="{001805EB-8E76-44D2-A85C-0CC121768F55}" type="presParOf" srcId="{3BF0AF2A-AEE9-424F-A3B1-FE9F801895BB}" destId="{F24076D6-7EA3-435D-A00A-E087AEEFDE41}" srcOrd="0" destOrd="0" presId="urn:microsoft.com/office/officeart/2005/8/layout/vList5"/>
    <dgm:cxn modelId="{EB32D036-22EC-461B-A343-87CA749BE483}" type="presParOf" srcId="{3BF0AF2A-AEE9-424F-A3B1-FE9F801895BB}" destId="{CC559CC0-E1FC-4CB8-9693-CA958C5E9C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B19230-CDC4-476A-91C5-444CB7A8BD9D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bs-Latn-BA"/>
        </a:p>
      </dgm:t>
    </dgm:pt>
    <dgm:pt modelId="{66FF0A02-FD7E-47D7-91B9-B74A1ACF649C}">
      <dgm:prSet/>
      <dgm:spPr/>
      <dgm:t>
        <a:bodyPr/>
        <a:lstStyle/>
        <a:p>
          <a:pPr rtl="0"/>
          <a:r>
            <a:rPr lang="bs-Cyrl-BA" dirty="0" smtClean="0"/>
            <a:t>Она </a:t>
          </a:r>
          <a:r>
            <a:rPr lang="bs-Cyrl-BA" dirty="0" smtClean="0">
              <a:solidFill>
                <a:srgbClr val="00B0F0"/>
              </a:solidFill>
            </a:rPr>
            <a:t>с ним </a:t>
          </a:r>
          <a:r>
            <a:rPr lang="bs-Cyrl-BA" dirty="0" smtClean="0"/>
            <a:t>уже не дружит.</a:t>
          </a:r>
          <a:endParaRPr lang="bs-Latn-BA" dirty="0"/>
        </a:p>
      </dgm:t>
    </dgm:pt>
    <dgm:pt modelId="{DEF6EA3C-E098-4639-A0C3-6B36F6275F15}" type="parTrans" cxnId="{31D690A1-0B78-401D-ABA9-ABCFD75015E9}">
      <dgm:prSet/>
      <dgm:spPr/>
      <dgm:t>
        <a:bodyPr/>
        <a:lstStyle/>
        <a:p>
          <a:endParaRPr lang="bs-Latn-BA"/>
        </a:p>
      </dgm:t>
    </dgm:pt>
    <dgm:pt modelId="{D3622743-9195-4DC8-9011-D962679C1912}" type="sibTrans" cxnId="{31D690A1-0B78-401D-ABA9-ABCFD75015E9}">
      <dgm:prSet/>
      <dgm:spPr/>
      <dgm:t>
        <a:bodyPr/>
        <a:lstStyle/>
        <a:p>
          <a:endParaRPr lang="bs-Latn-BA"/>
        </a:p>
      </dgm:t>
    </dgm:pt>
    <dgm:pt modelId="{65E2D2ED-87D3-4B83-B9DD-A765961B740E}">
      <dgm:prSet/>
      <dgm:spPr/>
      <dgm:t>
        <a:bodyPr/>
        <a:lstStyle/>
        <a:p>
          <a:pPr rtl="0"/>
          <a:r>
            <a:rPr lang="bs-Cyrl-BA" dirty="0" smtClean="0"/>
            <a:t>Вы ещё не слышали </a:t>
          </a:r>
          <a:r>
            <a:rPr lang="bs-Cyrl-BA" dirty="0" smtClean="0">
              <a:solidFill>
                <a:srgbClr val="00B0F0"/>
              </a:solidFill>
            </a:rPr>
            <a:t>о них</a:t>
          </a:r>
          <a:r>
            <a:rPr lang="bs-Cyrl-BA" dirty="0" smtClean="0"/>
            <a:t>.</a:t>
          </a:r>
          <a:endParaRPr lang="bs-Latn-BA" dirty="0"/>
        </a:p>
      </dgm:t>
    </dgm:pt>
    <dgm:pt modelId="{BF38833A-2DCD-4A31-A009-9B3220670B45}" type="parTrans" cxnId="{1B14C5FB-C5AB-4516-B415-CC5707237709}">
      <dgm:prSet/>
      <dgm:spPr/>
      <dgm:t>
        <a:bodyPr/>
        <a:lstStyle/>
        <a:p>
          <a:endParaRPr lang="bs-Latn-BA"/>
        </a:p>
      </dgm:t>
    </dgm:pt>
    <dgm:pt modelId="{DEBBA5B2-7E60-4C9F-8649-ACCFA50DB036}" type="sibTrans" cxnId="{1B14C5FB-C5AB-4516-B415-CC5707237709}">
      <dgm:prSet/>
      <dgm:spPr/>
      <dgm:t>
        <a:bodyPr/>
        <a:lstStyle/>
        <a:p>
          <a:endParaRPr lang="bs-Latn-BA"/>
        </a:p>
      </dgm:t>
    </dgm:pt>
    <dgm:pt modelId="{B325042F-17D5-4262-B539-D93BDA4431DC}">
      <dgm:prSet/>
      <dgm:spPr/>
      <dgm:t>
        <a:bodyPr/>
        <a:lstStyle/>
        <a:p>
          <a:pPr rtl="0"/>
          <a:r>
            <a:rPr lang="bs-Cyrl-BA" dirty="0" smtClean="0">
              <a:solidFill>
                <a:srgbClr val="00B0F0"/>
              </a:solidFill>
            </a:rPr>
            <a:t>У не</a:t>
          </a:r>
          <a:r>
            <a:rPr lang="ru-RU" dirty="0" smtClean="0">
              <a:solidFill>
                <a:srgbClr val="00B0F0"/>
              </a:solidFill>
            </a:rPr>
            <a:t>ё</a:t>
          </a:r>
          <a:r>
            <a:rPr lang="bs-Cyrl-BA" dirty="0" smtClean="0">
              <a:solidFill>
                <a:srgbClr val="00B0F0"/>
              </a:solidFill>
            </a:rPr>
            <a:t> </a:t>
          </a:r>
          <a:r>
            <a:rPr lang="bs-Cyrl-BA" dirty="0" smtClean="0"/>
            <a:t>сегодня мало времени.</a:t>
          </a:r>
          <a:endParaRPr lang="bs-Latn-BA" dirty="0"/>
        </a:p>
      </dgm:t>
    </dgm:pt>
    <dgm:pt modelId="{B5EB7796-326B-4C01-8FCE-EC409FBFDFF0}" type="parTrans" cxnId="{2B9088A9-0915-4CC9-BF8C-AEB0E23A0D5A}">
      <dgm:prSet/>
      <dgm:spPr/>
      <dgm:t>
        <a:bodyPr/>
        <a:lstStyle/>
        <a:p>
          <a:endParaRPr lang="bs-Latn-BA"/>
        </a:p>
      </dgm:t>
    </dgm:pt>
    <dgm:pt modelId="{D3DC5DDE-4190-47B3-ACEB-A53D1C7780C6}" type="sibTrans" cxnId="{2B9088A9-0915-4CC9-BF8C-AEB0E23A0D5A}">
      <dgm:prSet/>
      <dgm:spPr/>
      <dgm:t>
        <a:bodyPr/>
        <a:lstStyle/>
        <a:p>
          <a:endParaRPr lang="bs-Latn-BA"/>
        </a:p>
      </dgm:t>
    </dgm:pt>
    <dgm:pt modelId="{D32D188E-B7F6-4AA8-AC5E-056D55907379}" type="pres">
      <dgm:prSet presAssocID="{08B19230-CDC4-476A-91C5-444CB7A8BD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CF5F2E36-9C0A-4CB8-AD06-32F2D2B71EC8}" type="pres">
      <dgm:prSet presAssocID="{66FF0A02-FD7E-47D7-91B9-B74A1ACF64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401D531B-26B0-4979-BAF7-2A0DACCCAD88}" type="pres">
      <dgm:prSet presAssocID="{D3622743-9195-4DC8-9011-D962679C1912}" presName="spacer" presStyleCnt="0"/>
      <dgm:spPr/>
    </dgm:pt>
    <dgm:pt modelId="{F93D5908-E93F-49DB-8D65-420A31CA5133}" type="pres">
      <dgm:prSet presAssocID="{65E2D2ED-87D3-4B83-B9DD-A765961B740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2D02A443-63AF-4C76-B547-E5494BC3EE0A}" type="pres">
      <dgm:prSet presAssocID="{DEBBA5B2-7E60-4C9F-8649-ACCFA50DB036}" presName="spacer" presStyleCnt="0"/>
      <dgm:spPr/>
    </dgm:pt>
    <dgm:pt modelId="{71CAF57D-9417-4346-BC7E-A1DDF48CD1F5}" type="pres">
      <dgm:prSet presAssocID="{B325042F-17D5-4262-B539-D93BDA4431D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31D690A1-0B78-401D-ABA9-ABCFD75015E9}" srcId="{08B19230-CDC4-476A-91C5-444CB7A8BD9D}" destId="{66FF0A02-FD7E-47D7-91B9-B74A1ACF649C}" srcOrd="0" destOrd="0" parTransId="{DEF6EA3C-E098-4639-A0C3-6B36F6275F15}" sibTransId="{D3622743-9195-4DC8-9011-D962679C1912}"/>
    <dgm:cxn modelId="{1B14C5FB-C5AB-4516-B415-CC5707237709}" srcId="{08B19230-CDC4-476A-91C5-444CB7A8BD9D}" destId="{65E2D2ED-87D3-4B83-B9DD-A765961B740E}" srcOrd="1" destOrd="0" parTransId="{BF38833A-2DCD-4A31-A009-9B3220670B45}" sibTransId="{DEBBA5B2-7E60-4C9F-8649-ACCFA50DB036}"/>
    <dgm:cxn modelId="{774F9B58-EFDE-4149-82D8-99BBDE39251B}" type="presOf" srcId="{66FF0A02-FD7E-47D7-91B9-B74A1ACF649C}" destId="{CF5F2E36-9C0A-4CB8-AD06-32F2D2B71EC8}" srcOrd="0" destOrd="0" presId="urn:microsoft.com/office/officeart/2005/8/layout/vList2"/>
    <dgm:cxn modelId="{C464592C-1015-40A0-BB8A-952EAF35F876}" type="presOf" srcId="{08B19230-CDC4-476A-91C5-444CB7A8BD9D}" destId="{D32D188E-B7F6-4AA8-AC5E-056D55907379}" srcOrd="0" destOrd="0" presId="urn:microsoft.com/office/officeart/2005/8/layout/vList2"/>
    <dgm:cxn modelId="{5B601F37-1898-4078-967A-08F3C82FBD8E}" type="presOf" srcId="{B325042F-17D5-4262-B539-D93BDA4431DC}" destId="{71CAF57D-9417-4346-BC7E-A1DDF48CD1F5}" srcOrd="0" destOrd="0" presId="urn:microsoft.com/office/officeart/2005/8/layout/vList2"/>
    <dgm:cxn modelId="{4791F4B6-60F9-4737-8968-4276375D00F3}" type="presOf" srcId="{65E2D2ED-87D3-4B83-B9DD-A765961B740E}" destId="{F93D5908-E93F-49DB-8D65-420A31CA5133}" srcOrd="0" destOrd="0" presId="urn:microsoft.com/office/officeart/2005/8/layout/vList2"/>
    <dgm:cxn modelId="{2B9088A9-0915-4CC9-BF8C-AEB0E23A0D5A}" srcId="{08B19230-CDC4-476A-91C5-444CB7A8BD9D}" destId="{B325042F-17D5-4262-B539-D93BDA4431DC}" srcOrd="2" destOrd="0" parTransId="{B5EB7796-326B-4C01-8FCE-EC409FBFDFF0}" sibTransId="{D3DC5DDE-4190-47B3-ACEB-A53D1C7780C6}"/>
    <dgm:cxn modelId="{03EE946E-19E7-413C-84E5-E4BADBDDA502}" type="presParOf" srcId="{D32D188E-B7F6-4AA8-AC5E-056D55907379}" destId="{CF5F2E36-9C0A-4CB8-AD06-32F2D2B71EC8}" srcOrd="0" destOrd="0" presId="urn:microsoft.com/office/officeart/2005/8/layout/vList2"/>
    <dgm:cxn modelId="{D120F281-5AA5-4F64-9E97-FE5A4451150D}" type="presParOf" srcId="{D32D188E-B7F6-4AA8-AC5E-056D55907379}" destId="{401D531B-26B0-4979-BAF7-2A0DACCCAD88}" srcOrd="1" destOrd="0" presId="urn:microsoft.com/office/officeart/2005/8/layout/vList2"/>
    <dgm:cxn modelId="{FF4511AC-0D46-4874-8D77-6AFAE1DC95DD}" type="presParOf" srcId="{D32D188E-B7F6-4AA8-AC5E-056D55907379}" destId="{F93D5908-E93F-49DB-8D65-420A31CA5133}" srcOrd="2" destOrd="0" presId="urn:microsoft.com/office/officeart/2005/8/layout/vList2"/>
    <dgm:cxn modelId="{83406D1E-6231-4D8B-BD7C-29F3243CEF22}" type="presParOf" srcId="{D32D188E-B7F6-4AA8-AC5E-056D55907379}" destId="{2D02A443-63AF-4C76-B547-E5494BC3EE0A}" srcOrd="3" destOrd="0" presId="urn:microsoft.com/office/officeart/2005/8/layout/vList2"/>
    <dgm:cxn modelId="{753480C1-073B-4833-BC3A-60787635AB9B}" type="presParOf" srcId="{D32D188E-B7F6-4AA8-AC5E-056D55907379}" destId="{71CAF57D-9417-4346-BC7E-A1DDF48CD1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4396D1-BD65-4535-888F-63CF1F678446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bs-Latn-BA"/>
        </a:p>
      </dgm:t>
    </dgm:pt>
    <dgm:pt modelId="{37BB3720-46B0-42F8-8323-AEEA3B26DFF7}">
      <dgm:prSet/>
      <dgm:spPr/>
      <dgm:t>
        <a:bodyPr/>
        <a:lstStyle/>
        <a:p>
          <a:pPr rtl="0"/>
          <a:r>
            <a:rPr lang="bs-Latn-BA" smtClean="0"/>
            <a:t>K</a:t>
          </a:r>
          <a:r>
            <a:rPr lang="bs-Cyrl-BA" smtClean="0"/>
            <a:t>то ты?</a:t>
          </a:r>
          <a:endParaRPr lang="bs-Latn-BA"/>
        </a:p>
      </dgm:t>
    </dgm:pt>
    <dgm:pt modelId="{6BAF0CAC-4164-427A-930A-634D0B645C5F}" type="parTrans" cxnId="{4486B7CA-02C7-45A0-A132-2DBC65455684}">
      <dgm:prSet/>
      <dgm:spPr/>
      <dgm:t>
        <a:bodyPr/>
        <a:lstStyle/>
        <a:p>
          <a:endParaRPr lang="bs-Latn-BA"/>
        </a:p>
      </dgm:t>
    </dgm:pt>
    <dgm:pt modelId="{08EF8D3F-D42F-41E7-911D-34B384D6F325}" type="sibTrans" cxnId="{4486B7CA-02C7-45A0-A132-2DBC65455684}">
      <dgm:prSet/>
      <dgm:spPr/>
      <dgm:t>
        <a:bodyPr/>
        <a:lstStyle/>
        <a:p>
          <a:endParaRPr lang="bs-Latn-BA"/>
        </a:p>
      </dgm:t>
    </dgm:pt>
    <dgm:pt modelId="{2CB8C28F-74F2-45C0-9CB5-44800BDCBE00}">
      <dgm:prSet/>
      <dgm:spPr/>
      <dgm:t>
        <a:bodyPr/>
        <a:lstStyle/>
        <a:p>
          <a:pPr rtl="0"/>
          <a:r>
            <a:rPr lang="bs-Cyrl-BA" dirty="0" smtClean="0"/>
            <a:t>Как тебя зовут?</a:t>
          </a:r>
          <a:endParaRPr lang="bs-Latn-BA" dirty="0"/>
        </a:p>
      </dgm:t>
    </dgm:pt>
    <dgm:pt modelId="{D0B89292-786D-4C8A-9E92-233F4B6DCA8D}" type="parTrans" cxnId="{F070F253-9241-47AF-BCB5-F13336A89255}">
      <dgm:prSet/>
      <dgm:spPr/>
      <dgm:t>
        <a:bodyPr/>
        <a:lstStyle/>
        <a:p>
          <a:endParaRPr lang="bs-Latn-BA"/>
        </a:p>
      </dgm:t>
    </dgm:pt>
    <dgm:pt modelId="{4BD617E1-BB63-46D1-BA74-36CE5E294CC1}" type="sibTrans" cxnId="{F070F253-9241-47AF-BCB5-F13336A89255}">
      <dgm:prSet/>
      <dgm:spPr/>
      <dgm:t>
        <a:bodyPr/>
        <a:lstStyle/>
        <a:p>
          <a:endParaRPr lang="bs-Latn-BA"/>
        </a:p>
      </dgm:t>
    </dgm:pt>
    <dgm:pt modelId="{9D562229-D2E1-4D2A-AD1E-D2B249D55868}">
      <dgm:prSet/>
      <dgm:spPr/>
      <dgm:t>
        <a:bodyPr/>
        <a:lstStyle/>
        <a:p>
          <a:pPr rtl="0"/>
          <a:r>
            <a:rPr lang="bs-Cyrl-BA" dirty="0" smtClean="0"/>
            <a:t>Сколько тебе лет?</a:t>
          </a:r>
          <a:endParaRPr lang="bs-Latn-BA" dirty="0"/>
        </a:p>
      </dgm:t>
    </dgm:pt>
    <dgm:pt modelId="{9DA5F0BB-582C-436A-94B8-6547115C63B8}" type="parTrans" cxnId="{EE7BE7AD-374F-46DE-A3E3-51832814C327}">
      <dgm:prSet/>
      <dgm:spPr/>
      <dgm:t>
        <a:bodyPr/>
        <a:lstStyle/>
        <a:p>
          <a:endParaRPr lang="bs-Latn-BA"/>
        </a:p>
      </dgm:t>
    </dgm:pt>
    <dgm:pt modelId="{765A56C6-CE97-4FDE-BCD5-D29FEAACA01A}" type="sibTrans" cxnId="{EE7BE7AD-374F-46DE-A3E3-51832814C327}">
      <dgm:prSet/>
      <dgm:spPr/>
      <dgm:t>
        <a:bodyPr/>
        <a:lstStyle/>
        <a:p>
          <a:endParaRPr lang="bs-Latn-BA"/>
        </a:p>
      </dgm:t>
    </dgm:pt>
    <dgm:pt modelId="{A5FB1C73-2338-4E8D-B067-38C370778160}">
      <dgm:prSet/>
      <dgm:spPr/>
      <dgm:t>
        <a:bodyPr/>
        <a:lstStyle/>
        <a:p>
          <a:pPr rtl="0"/>
          <a:r>
            <a:rPr lang="bs-Cyrl-BA" smtClean="0"/>
            <a:t>Кто с тобой дружит?</a:t>
          </a:r>
          <a:endParaRPr lang="bs-Latn-BA"/>
        </a:p>
      </dgm:t>
    </dgm:pt>
    <dgm:pt modelId="{1686160B-516D-46F3-AE23-7EFD0AC4297F}" type="parTrans" cxnId="{2E427A31-6A42-42F8-882B-3D6252FC34F6}">
      <dgm:prSet/>
      <dgm:spPr/>
      <dgm:t>
        <a:bodyPr/>
        <a:lstStyle/>
        <a:p>
          <a:endParaRPr lang="bs-Latn-BA"/>
        </a:p>
      </dgm:t>
    </dgm:pt>
    <dgm:pt modelId="{F36B922A-BBC9-42C3-8C94-C4E02CBC1B50}" type="sibTrans" cxnId="{2E427A31-6A42-42F8-882B-3D6252FC34F6}">
      <dgm:prSet/>
      <dgm:spPr/>
      <dgm:t>
        <a:bodyPr/>
        <a:lstStyle/>
        <a:p>
          <a:endParaRPr lang="bs-Latn-BA"/>
        </a:p>
      </dgm:t>
    </dgm:pt>
    <dgm:pt modelId="{501BFA23-A599-4EC2-9E8A-6D446FE98CCC}">
      <dgm:prSet/>
      <dgm:spPr/>
      <dgm:t>
        <a:bodyPr/>
        <a:lstStyle/>
        <a:p>
          <a:pPr rtl="0"/>
          <a:r>
            <a:rPr lang="bs-Cyrl-BA" dirty="0" smtClean="0"/>
            <a:t>О ком ты часто думаешь?</a:t>
          </a:r>
          <a:endParaRPr lang="bs-Latn-BA" dirty="0"/>
        </a:p>
      </dgm:t>
    </dgm:pt>
    <dgm:pt modelId="{01CA7198-FB14-40D2-BF92-510332360B01}" type="parTrans" cxnId="{4FEF3658-925C-44E3-A2EE-BB94AF2B7975}">
      <dgm:prSet/>
      <dgm:spPr/>
      <dgm:t>
        <a:bodyPr/>
        <a:lstStyle/>
        <a:p>
          <a:endParaRPr lang="bs-Latn-BA"/>
        </a:p>
      </dgm:t>
    </dgm:pt>
    <dgm:pt modelId="{EEFA70F4-A20A-418B-B2EF-14FDEF7F95D8}" type="sibTrans" cxnId="{4FEF3658-925C-44E3-A2EE-BB94AF2B7975}">
      <dgm:prSet/>
      <dgm:spPr/>
      <dgm:t>
        <a:bodyPr/>
        <a:lstStyle/>
        <a:p>
          <a:endParaRPr lang="bs-Latn-BA"/>
        </a:p>
      </dgm:t>
    </dgm:pt>
    <dgm:pt modelId="{18390E37-6C33-446A-9A7F-B3430057BA51}">
      <dgm:prSet/>
      <dgm:spPr/>
      <dgm:t>
        <a:bodyPr/>
        <a:lstStyle/>
        <a:p>
          <a:pPr rtl="0"/>
          <a:r>
            <a:rPr lang="bs-Cyrl-BA" dirty="0" smtClean="0"/>
            <a:t>Что ты делаешь в свободное время</a:t>
          </a:r>
          <a:r>
            <a:rPr lang="bs-Latn-BA" dirty="0" smtClean="0"/>
            <a:t> ?</a:t>
          </a:r>
          <a:endParaRPr lang="bs-Latn-BA" dirty="0"/>
        </a:p>
      </dgm:t>
    </dgm:pt>
    <dgm:pt modelId="{A84D4285-D919-4E7E-9B8F-ED96A1BDEA9F}" type="parTrans" cxnId="{A1FDBE22-343A-448A-A492-D92B98EE6D1F}">
      <dgm:prSet/>
      <dgm:spPr/>
      <dgm:t>
        <a:bodyPr/>
        <a:lstStyle/>
        <a:p>
          <a:endParaRPr lang="bs-Latn-BA"/>
        </a:p>
      </dgm:t>
    </dgm:pt>
    <dgm:pt modelId="{41C9A47A-82F4-4E91-881F-BB0F95693DE9}" type="sibTrans" cxnId="{A1FDBE22-343A-448A-A492-D92B98EE6D1F}">
      <dgm:prSet/>
      <dgm:spPr/>
      <dgm:t>
        <a:bodyPr/>
        <a:lstStyle/>
        <a:p>
          <a:endParaRPr lang="bs-Latn-BA"/>
        </a:p>
      </dgm:t>
    </dgm:pt>
    <dgm:pt modelId="{B2CFF269-50DC-4638-ACEA-B270245AE607}" type="pres">
      <dgm:prSet presAssocID="{B74396D1-BD65-4535-888F-63CF1F6784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2871433D-5BF0-4EA1-B706-4747AFAA5ABF}" type="pres">
      <dgm:prSet presAssocID="{37BB3720-46B0-42F8-8323-AEEA3B26DFF7}" presName="linNode" presStyleCnt="0"/>
      <dgm:spPr/>
    </dgm:pt>
    <dgm:pt modelId="{FDDC22D1-AFBF-4F14-BEF7-89FC00B2682A}" type="pres">
      <dgm:prSet presAssocID="{37BB3720-46B0-42F8-8323-AEEA3B26DFF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0EEBF0F8-D892-400A-A022-DDA30946E2E6}" type="pres">
      <dgm:prSet presAssocID="{08EF8D3F-D42F-41E7-911D-34B384D6F325}" presName="sp" presStyleCnt="0"/>
      <dgm:spPr/>
    </dgm:pt>
    <dgm:pt modelId="{E89ACEA6-F0CA-440F-AA2B-EAC494A5F1AB}" type="pres">
      <dgm:prSet presAssocID="{2CB8C28F-74F2-45C0-9CB5-44800BDCBE00}" presName="linNode" presStyleCnt="0"/>
      <dgm:spPr/>
    </dgm:pt>
    <dgm:pt modelId="{6761C629-2A74-4341-BCDF-A664FD9970BD}" type="pres">
      <dgm:prSet presAssocID="{2CB8C28F-74F2-45C0-9CB5-44800BDCBE00}" presName="parentText" presStyleLbl="node1" presStyleIdx="1" presStyleCnt="6" custScaleX="124331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4EFF03CB-6A10-4C46-9943-BD2258860779}" type="pres">
      <dgm:prSet presAssocID="{4BD617E1-BB63-46D1-BA74-36CE5E294CC1}" presName="sp" presStyleCnt="0"/>
      <dgm:spPr/>
    </dgm:pt>
    <dgm:pt modelId="{BA82090A-0035-49BA-BD66-37D983C5880E}" type="pres">
      <dgm:prSet presAssocID="{9D562229-D2E1-4D2A-AD1E-D2B249D55868}" presName="linNode" presStyleCnt="0"/>
      <dgm:spPr/>
    </dgm:pt>
    <dgm:pt modelId="{25C56F41-F2EC-48F7-BFE8-125C2351F6C3}" type="pres">
      <dgm:prSet presAssocID="{9D562229-D2E1-4D2A-AD1E-D2B249D55868}" presName="parentText" presStyleLbl="node1" presStyleIdx="2" presStyleCnt="6" custScaleX="147809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CCBE4769-568D-47F6-9C3C-156B76701D25}" type="pres">
      <dgm:prSet presAssocID="{765A56C6-CE97-4FDE-BCD5-D29FEAACA01A}" presName="sp" presStyleCnt="0"/>
      <dgm:spPr/>
    </dgm:pt>
    <dgm:pt modelId="{96E0582D-51ED-462B-87F2-5921D9E0AF3E}" type="pres">
      <dgm:prSet presAssocID="{A5FB1C73-2338-4E8D-B067-38C370778160}" presName="linNode" presStyleCnt="0"/>
      <dgm:spPr/>
    </dgm:pt>
    <dgm:pt modelId="{2C4BBFD2-BE56-4881-9B7C-616583760C42}" type="pres">
      <dgm:prSet presAssocID="{A5FB1C73-2338-4E8D-B067-38C370778160}" presName="parentText" presStyleLbl="node1" presStyleIdx="3" presStyleCnt="6" custScaleX="174916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A7C6568C-08F8-4A3D-8BB5-B4E64DCC229B}" type="pres">
      <dgm:prSet presAssocID="{F36B922A-BBC9-42C3-8C94-C4E02CBC1B50}" presName="sp" presStyleCnt="0"/>
      <dgm:spPr/>
    </dgm:pt>
    <dgm:pt modelId="{F788809E-1FE7-408A-9AA5-E8667D6442A5}" type="pres">
      <dgm:prSet presAssocID="{501BFA23-A599-4EC2-9E8A-6D446FE98CCC}" presName="linNode" presStyleCnt="0"/>
      <dgm:spPr/>
    </dgm:pt>
    <dgm:pt modelId="{8C84AC6A-8299-48F1-BE5F-6A80AE7655DC}" type="pres">
      <dgm:prSet presAssocID="{501BFA23-A599-4EC2-9E8A-6D446FE98CCC}" presName="parentText" presStyleLbl="node1" presStyleIdx="4" presStyleCnt="6" custScaleX="207073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B92C6507-ED31-4563-8E78-7E1C58D959EE}" type="pres">
      <dgm:prSet presAssocID="{EEFA70F4-A20A-418B-B2EF-14FDEF7F95D8}" presName="sp" presStyleCnt="0"/>
      <dgm:spPr/>
    </dgm:pt>
    <dgm:pt modelId="{BF0B2C73-FA17-4E54-8B46-FADA2A597635}" type="pres">
      <dgm:prSet presAssocID="{18390E37-6C33-446A-9A7F-B3430057BA51}" presName="linNode" presStyleCnt="0"/>
      <dgm:spPr/>
    </dgm:pt>
    <dgm:pt modelId="{4F446790-79D8-45B0-8FE3-268F8FEE9004}" type="pres">
      <dgm:prSet presAssocID="{18390E37-6C33-446A-9A7F-B3430057BA51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4FEF3658-925C-44E3-A2EE-BB94AF2B7975}" srcId="{B74396D1-BD65-4535-888F-63CF1F678446}" destId="{501BFA23-A599-4EC2-9E8A-6D446FE98CCC}" srcOrd="4" destOrd="0" parTransId="{01CA7198-FB14-40D2-BF92-510332360B01}" sibTransId="{EEFA70F4-A20A-418B-B2EF-14FDEF7F95D8}"/>
    <dgm:cxn modelId="{A1FDBE22-343A-448A-A492-D92B98EE6D1F}" srcId="{B74396D1-BD65-4535-888F-63CF1F678446}" destId="{18390E37-6C33-446A-9A7F-B3430057BA51}" srcOrd="5" destOrd="0" parTransId="{A84D4285-D919-4E7E-9B8F-ED96A1BDEA9F}" sibTransId="{41C9A47A-82F4-4E91-881F-BB0F95693DE9}"/>
    <dgm:cxn modelId="{C05245B2-E611-4C11-A8B6-EFBBE5F804D8}" type="presOf" srcId="{18390E37-6C33-446A-9A7F-B3430057BA51}" destId="{4F446790-79D8-45B0-8FE3-268F8FEE9004}" srcOrd="0" destOrd="0" presId="urn:microsoft.com/office/officeart/2005/8/layout/vList5"/>
    <dgm:cxn modelId="{E033398B-4248-49C5-A4B0-78A4B989B261}" type="presOf" srcId="{2CB8C28F-74F2-45C0-9CB5-44800BDCBE00}" destId="{6761C629-2A74-4341-BCDF-A664FD9970BD}" srcOrd="0" destOrd="0" presId="urn:microsoft.com/office/officeart/2005/8/layout/vList5"/>
    <dgm:cxn modelId="{160F397E-0F84-46B3-B7CC-FDDC0450EF36}" type="presOf" srcId="{501BFA23-A599-4EC2-9E8A-6D446FE98CCC}" destId="{8C84AC6A-8299-48F1-BE5F-6A80AE7655DC}" srcOrd="0" destOrd="0" presId="urn:microsoft.com/office/officeart/2005/8/layout/vList5"/>
    <dgm:cxn modelId="{EE7BE7AD-374F-46DE-A3E3-51832814C327}" srcId="{B74396D1-BD65-4535-888F-63CF1F678446}" destId="{9D562229-D2E1-4D2A-AD1E-D2B249D55868}" srcOrd="2" destOrd="0" parTransId="{9DA5F0BB-582C-436A-94B8-6547115C63B8}" sibTransId="{765A56C6-CE97-4FDE-BCD5-D29FEAACA01A}"/>
    <dgm:cxn modelId="{72A4A3B0-4B0B-4DDB-875D-FE88FBCD5B16}" type="presOf" srcId="{A5FB1C73-2338-4E8D-B067-38C370778160}" destId="{2C4BBFD2-BE56-4881-9B7C-616583760C42}" srcOrd="0" destOrd="0" presId="urn:microsoft.com/office/officeart/2005/8/layout/vList5"/>
    <dgm:cxn modelId="{1449A824-979C-4BAB-8661-D11605238DB5}" type="presOf" srcId="{9D562229-D2E1-4D2A-AD1E-D2B249D55868}" destId="{25C56F41-F2EC-48F7-BFE8-125C2351F6C3}" srcOrd="0" destOrd="0" presId="urn:microsoft.com/office/officeart/2005/8/layout/vList5"/>
    <dgm:cxn modelId="{2E27A070-C840-4E8A-A66E-D9D46963B8FF}" type="presOf" srcId="{37BB3720-46B0-42F8-8323-AEEA3B26DFF7}" destId="{FDDC22D1-AFBF-4F14-BEF7-89FC00B2682A}" srcOrd="0" destOrd="0" presId="urn:microsoft.com/office/officeart/2005/8/layout/vList5"/>
    <dgm:cxn modelId="{2E427A31-6A42-42F8-882B-3D6252FC34F6}" srcId="{B74396D1-BD65-4535-888F-63CF1F678446}" destId="{A5FB1C73-2338-4E8D-B067-38C370778160}" srcOrd="3" destOrd="0" parTransId="{1686160B-516D-46F3-AE23-7EFD0AC4297F}" sibTransId="{F36B922A-BBC9-42C3-8C94-C4E02CBC1B50}"/>
    <dgm:cxn modelId="{F070F253-9241-47AF-BCB5-F13336A89255}" srcId="{B74396D1-BD65-4535-888F-63CF1F678446}" destId="{2CB8C28F-74F2-45C0-9CB5-44800BDCBE00}" srcOrd="1" destOrd="0" parTransId="{D0B89292-786D-4C8A-9E92-233F4B6DCA8D}" sibTransId="{4BD617E1-BB63-46D1-BA74-36CE5E294CC1}"/>
    <dgm:cxn modelId="{4486B7CA-02C7-45A0-A132-2DBC65455684}" srcId="{B74396D1-BD65-4535-888F-63CF1F678446}" destId="{37BB3720-46B0-42F8-8323-AEEA3B26DFF7}" srcOrd="0" destOrd="0" parTransId="{6BAF0CAC-4164-427A-930A-634D0B645C5F}" sibTransId="{08EF8D3F-D42F-41E7-911D-34B384D6F325}"/>
    <dgm:cxn modelId="{7798B210-B8C1-4A53-983C-A680E1A4C109}" type="presOf" srcId="{B74396D1-BD65-4535-888F-63CF1F678446}" destId="{B2CFF269-50DC-4638-ACEA-B270245AE607}" srcOrd="0" destOrd="0" presId="urn:microsoft.com/office/officeart/2005/8/layout/vList5"/>
    <dgm:cxn modelId="{449343A6-D2AA-4873-86DA-98D056139713}" type="presParOf" srcId="{B2CFF269-50DC-4638-ACEA-B270245AE607}" destId="{2871433D-5BF0-4EA1-B706-4747AFAA5ABF}" srcOrd="0" destOrd="0" presId="urn:microsoft.com/office/officeart/2005/8/layout/vList5"/>
    <dgm:cxn modelId="{9E734EC2-11A2-41A4-A0F4-C2191A8A4281}" type="presParOf" srcId="{2871433D-5BF0-4EA1-B706-4747AFAA5ABF}" destId="{FDDC22D1-AFBF-4F14-BEF7-89FC00B2682A}" srcOrd="0" destOrd="0" presId="urn:microsoft.com/office/officeart/2005/8/layout/vList5"/>
    <dgm:cxn modelId="{08AA96A7-1B32-4CE8-B05F-C9CE4DEDCBA0}" type="presParOf" srcId="{B2CFF269-50DC-4638-ACEA-B270245AE607}" destId="{0EEBF0F8-D892-400A-A022-DDA30946E2E6}" srcOrd="1" destOrd="0" presId="urn:microsoft.com/office/officeart/2005/8/layout/vList5"/>
    <dgm:cxn modelId="{F102F91E-7906-4713-844F-F19E56625444}" type="presParOf" srcId="{B2CFF269-50DC-4638-ACEA-B270245AE607}" destId="{E89ACEA6-F0CA-440F-AA2B-EAC494A5F1AB}" srcOrd="2" destOrd="0" presId="urn:microsoft.com/office/officeart/2005/8/layout/vList5"/>
    <dgm:cxn modelId="{FE7E6E64-30DF-469F-A3A3-002280AC9EEF}" type="presParOf" srcId="{E89ACEA6-F0CA-440F-AA2B-EAC494A5F1AB}" destId="{6761C629-2A74-4341-BCDF-A664FD9970BD}" srcOrd="0" destOrd="0" presId="urn:microsoft.com/office/officeart/2005/8/layout/vList5"/>
    <dgm:cxn modelId="{EA7E8053-3EBA-4DBA-89C7-D344A4E04AB8}" type="presParOf" srcId="{B2CFF269-50DC-4638-ACEA-B270245AE607}" destId="{4EFF03CB-6A10-4C46-9943-BD2258860779}" srcOrd="3" destOrd="0" presId="urn:microsoft.com/office/officeart/2005/8/layout/vList5"/>
    <dgm:cxn modelId="{7B10AB34-60FF-4C73-9E75-873903659281}" type="presParOf" srcId="{B2CFF269-50DC-4638-ACEA-B270245AE607}" destId="{BA82090A-0035-49BA-BD66-37D983C5880E}" srcOrd="4" destOrd="0" presId="urn:microsoft.com/office/officeart/2005/8/layout/vList5"/>
    <dgm:cxn modelId="{6451FA97-8386-4169-9CB2-DFE2EDDB6391}" type="presParOf" srcId="{BA82090A-0035-49BA-BD66-37D983C5880E}" destId="{25C56F41-F2EC-48F7-BFE8-125C2351F6C3}" srcOrd="0" destOrd="0" presId="urn:microsoft.com/office/officeart/2005/8/layout/vList5"/>
    <dgm:cxn modelId="{1AF452B0-12CF-4EC4-A4D9-3C69B14FE9B4}" type="presParOf" srcId="{B2CFF269-50DC-4638-ACEA-B270245AE607}" destId="{CCBE4769-568D-47F6-9C3C-156B76701D25}" srcOrd="5" destOrd="0" presId="urn:microsoft.com/office/officeart/2005/8/layout/vList5"/>
    <dgm:cxn modelId="{ED015283-8F1B-491D-8AD9-8ADA35581CFE}" type="presParOf" srcId="{B2CFF269-50DC-4638-ACEA-B270245AE607}" destId="{96E0582D-51ED-462B-87F2-5921D9E0AF3E}" srcOrd="6" destOrd="0" presId="urn:microsoft.com/office/officeart/2005/8/layout/vList5"/>
    <dgm:cxn modelId="{45A5FF46-4264-403B-97FD-794BE3A16866}" type="presParOf" srcId="{96E0582D-51ED-462B-87F2-5921D9E0AF3E}" destId="{2C4BBFD2-BE56-4881-9B7C-616583760C42}" srcOrd="0" destOrd="0" presId="urn:microsoft.com/office/officeart/2005/8/layout/vList5"/>
    <dgm:cxn modelId="{5A7CC6BA-B0C9-4C36-A4D7-8A40522A8337}" type="presParOf" srcId="{B2CFF269-50DC-4638-ACEA-B270245AE607}" destId="{A7C6568C-08F8-4A3D-8BB5-B4E64DCC229B}" srcOrd="7" destOrd="0" presId="urn:microsoft.com/office/officeart/2005/8/layout/vList5"/>
    <dgm:cxn modelId="{1488B0E5-9B7F-42BC-AC9B-DA30E4333603}" type="presParOf" srcId="{B2CFF269-50DC-4638-ACEA-B270245AE607}" destId="{F788809E-1FE7-408A-9AA5-E8667D6442A5}" srcOrd="8" destOrd="0" presId="urn:microsoft.com/office/officeart/2005/8/layout/vList5"/>
    <dgm:cxn modelId="{4B45A686-F770-4CD3-99B7-F2443946739A}" type="presParOf" srcId="{F788809E-1FE7-408A-9AA5-E8667D6442A5}" destId="{8C84AC6A-8299-48F1-BE5F-6A80AE7655DC}" srcOrd="0" destOrd="0" presId="urn:microsoft.com/office/officeart/2005/8/layout/vList5"/>
    <dgm:cxn modelId="{18D59470-90B7-450E-BD8E-A9EEFFABFDA8}" type="presParOf" srcId="{B2CFF269-50DC-4638-ACEA-B270245AE607}" destId="{B92C6507-ED31-4563-8E78-7E1C58D959EE}" srcOrd="9" destOrd="0" presId="urn:microsoft.com/office/officeart/2005/8/layout/vList5"/>
    <dgm:cxn modelId="{D7E631E3-082F-4B70-B407-E9D3BA9A1D9F}" type="presParOf" srcId="{B2CFF269-50DC-4638-ACEA-B270245AE607}" destId="{BF0B2C73-FA17-4E54-8B46-FADA2A597635}" srcOrd="10" destOrd="0" presId="urn:microsoft.com/office/officeart/2005/8/layout/vList5"/>
    <dgm:cxn modelId="{243F5943-1C75-4048-AFD8-5D39C9A284D9}" type="presParOf" srcId="{BF0B2C73-FA17-4E54-8B46-FADA2A597635}" destId="{4F446790-79D8-45B0-8FE3-268F8FEE900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A4538-7B79-41EB-A558-EF346A3C7971}">
      <dsp:nvSpPr>
        <dsp:cNvPr id="0" name=""/>
        <dsp:cNvSpPr/>
      </dsp:nvSpPr>
      <dsp:spPr>
        <a:xfrm rot="5400000">
          <a:off x="1968695" y="-203638"/>
          <a:ext cx="1854599" cy="272564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2000" kern="1200" dirty="0" smtClean="0"/>
            <a:t>После уроков ко мне подошёл мой одноклассник Коля. </a:t>
          </a:r>
          <a:r>
            <a:rPr lang="bs-Cyrl-BA" sz="2000" b="1" kern="1200" dirty="0" smtClean="0"/>
            <a:t>Он</a:t>
          </a:r>
          <a:r>
            <a:rPr lang="bs-Cyrl-BA" sz="2000" kern="1200" dirty="0" smtClean="0"/>
            <a:t> объяснил мне решение задачи.</a:t>
          </a:r>
          <a:endParaRPr lang="bs-Latn-BA" sz="2000" kern="1200" dirty="0"/>
        </a:p>
      </dsp:txBody>
      <dsp:txXfrm rot="5400000">
        <a:off x="1968695" y="-203638"/>
        <a:ext cx="1854599" cy="2725642"/>
      </dsp:txXfrm>
    </dsp:sp>
    <dsp:sp modelId="{AC426ACB-6AA2-4021-999E-3C52551BD593}">
      <dsp:nvSpPr>
        <dsp:cNvPr id="0" name=""/>
        <dsp:cNvSpPr/>
      </dsp:nvSpPr>
      <dsp:spPr>
        <a:xfrm>
          <a:off x="0" y="58"/>
          <a:ext cx="1533173" cy="23182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000" b="1" kern="1200" dirty="0" smtClean="0"/>
            <a:t>Он </a:t>
          </a:r>
          <a:r>
            <a:rPr lang="bs-Cyrl-BA" sz="2000" kern="1200" dirty="0" smtClean="0"/>
            <a:t>  - вместо существительных мужского рода</a:t>
          </a:r>
          <a:endParaRPr lang="bs-Latn-BA" sz="2000" kern="1200" dirty="0"/>
        </a:p>
      </dsp:txBody>
      <dsp:txXfrm>
        <a:off x="0" y="58"/>
        <a:ext cx="1533173" cy="2318249"/>
      </dsp:txXfrm>
    </dsp:sp>
    <dsp:sp modelId="{39AA62F1-BAA7-4F2F-9051-61CEF552FC44}">
      <dsp:nvSpPr>
        <dsp:cNvPr id="0" name=""/>
        <dsp:cNvSpPr/>
      </dsp:nvSpPr>
      <dsp:spPr>
        <a:xfrm rot="5400000">
          <a:off x="1968695" y="2230523"/>
          <a:ext cx="1854599" cy="2725642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2000" kern="1200" dirty="0" smtClean="0"/>
            <a:t>На яблоне осталось только одно яблоко. </a:t>
          </a:r>
          <a:r>
            <a:rPr lang="bs-Cyrl-BA" sz="2000" b="1" kern="1200" dirty="0" smtClean="0"/>
            <a:t>Оно</a:t>
          </a:r>
          <a:r>
            <a:rPr lang="bs-Cyrl-BA" sz="2000" kern="1200" dirty="0" smtClean="0"/>
            <a:t> было такое спелое, наливное.</a:t>
          </a:r>
          <a:endParaRPr lang="bs-Latn-BA" sz="2000" kern="1200" dirty="0"/>
        </a:p>
      </dsp:txBody>
      <dsp:txXfrm rot="5400000">
        <a:off x="1968695" y="2230523"/>
        <a:ext cx="1854599" cy="2725642"/>
      </dsp:txXfrm>
    </dsp:sp>
    <dsp:sp modelId="{3E32C1EC-A246-43BA-BC96-EC94049F7D00}">
      <dsp:nvSpPr>
        <dsp:cNvPr id="0" name=""/>
        <dsp:cNvSpPr/>
      </dsp:nvSpPr>
      <dsp:spPr>
        <a:xfrm>
          <a:off x="0" y="2434219"/>
          <a:ext cx="1533173" cy="231824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000" b="1" kern="1200" dirty="0" smtClean="0"/>
            <a:t>Оно </a:t>
          </a:r>
          <a:r>
            <a:rPr lang="bs-Cyrl-BA" sz="2000" kern="1200" dirty="0" smtClean="0"/>
            <a:t>    – </a:t>
          </a:r>
          <a:r>
            <a:rPr lang="bs-Cyrl-BA" sz="2000" b="0" kern="1200" dirty="0" smtClean="0"/>
            <a:t>вместо существительного среднего рода</a:t>
          </a:r>
          <a:endParaRPr lang="bs-Latn-BA" sz="2000" b="0" kern="1200" dirty="0"/>
        </a:p>
      </dsp:txBody>
      <dsp:txXfrm>
        <a:off x="0" y="2434219"/>
        <a:ext cx="1533173" cy="23182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698157-22CB-47AC-832B-C5FD806995F1}">
      <dsp:nvSpPr>
        <dsp:cNvPr id="0" name=""/>
        <dsp:cNvSpPr/>
      </dsp:nvSpPr>
      <dsp:spPr>
        <a:xfrm rot="5400000">
          <a:off x="1856844" y="-178858"/>
          <a:ext cx="1783125" cy="25867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1800" b="1" kern="1200" dirty="0" smtClean="0"/>
            <a:t>Она</a:t>
          </a:r>
          <a:r>
            <a:rPr lang="bs-Cyrl-BA" sz="1800" kern="1200" dirty="0" smtClean="0"/>
            <a:t> выбежала в сад и через несколько минут принесла котёнка.</a:t>
          </a:r>
          <a:r>
            <a:rPr lang="bs-Cyrl-BA" sz="1800" b="0" kern="1200" dirty="0" smtClean="0"/>
            <a:t> Он </a:t>
          </a:r>
          <a:r>
            <a:rPr lang="bs-Cyrl-BA" sz="1800" kern="1200" dirty="0" smtClean="0"/>
            <a:t>жалобно мяукал.</a:t>
          </a:r>
          <a:endParaRPr lang="bs-Latn-BA" sz="1800" kern="1200" dirty="0"/>
        </a:p>
      </dsp:txBody>
      <dsp:txXfrm rot="5400000">
        <a:off x="1856844" y="-178858"/>
        <a:ext cx="1783125" cy="2586736"/>
      </dsp:txXfrm>
    </dsp:sp>
    <dsp:sp modelId="{E8D69D7E-7573-4C29-8A9B-B43472B94386}">
      <dsp:nvSpPr>
        <dsp:cNvPr id="0" name=""/>
        <dsp:cNvSpPr/>
      </dsp:nvSpPr>
      <dsp:spPr>
        <a:xfrm>
          <a:off x="0" y="11"/>
          <a:ext cx="1455039" cy="22289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000" b="1" kern="1200" dirty="0" smtClean="0"/>
            <a:t>Она-</a:t>
          </a:r>
          <a:r>
            <a:rPr lang="bs-Cyrl-BA" sz="2000" kern="1200" dirty="0" smtClean="0"/>
            <a:t> вместо существительных женского рода</a:t>
          </a:r>
          <a:endParaRPr lang="bs-Latn-BA" sz="2000" kern="1200" dirty="0"/>
        </a:p>
      </dsp:txBody>
      <dsp:txXfrm>
        <a:off x="0" y="11"/>
        <a:ext cx="1455039" cy="2228907"/>
      </dsp:txXfrm>
    </dsp:sp>
    <dsp:sp modelId="{CC559CC0-E1FC-4CB8-9693-CA958C5E9CB7}">
      <dsp:nvSpPr>
        <dsp:cNvPr id="0" name=""/>
        <dsp:cNvSpPr/>
      </dsp:nvSpPr>
      <dsp:spPr>
        <a:xfrm rot="5400000">
          <a:off x="1856844" y="2161493"/>
          <a:ext cx="1783125" cy="258673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1800" kern="1200" dirty="0" smtClean="0"/>
            <a:t>Ребята подошли к школе. </a:t>
          </a:r>
          <a:r>
            <a:rPr lang="bs-Cyrl-BA" sz="1800" b="1" kern="1200" dirty="0" smtClean="0"/>
            <a:t>Они</a:t>
          </a:r>
          <a:r>
            <a:rPr lang="bs-Cyrl-BA" sz="1800" kern="1200" dirty="0" smtClean="0"/>
            <a:t> громко разговаривали, обсуждая вчерашний футбольный матч.</a:t>
          </a:r>
          <a:endParaRPr lang="bs-Latn-BA" sz="1800" kern="1200" dirty="0"/>
        </a:p>
      </dsp:txBody>
      <dsp:txXfrm rot="5400000">
        <a:off x="1856844" y="2161493"/>
        <a:ext cx="1783125" cy="2586736"/>
      </dsp:txXfrm>
    </dsp:sp>
    <dsp:sp modelId="{F24076D6-7EA3-435D-A00A-E087AEEFDE41}">
      <dsp:nvSpPr>
        <dsp:cNvPr id="0" name=""/>
        <dsp:cNvSpPr/>
      </dsp:nvSpPr>
      <dsp:spPr>
        <a:xfrm>
          <a:off x="0" y="2340408"/>
          <a:ext cx="1455039" cy="22289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dirty="0" smtClean="0"/>
            <a:t>Они</a:t>
          </a:r>
          <a:r>
            <a:rPr lang="bs-Latn-BA" sz="2400" kern="1200" dirty="0" smtClean="0"/>
            <a:t> – </a:t>
          </a:r>
          <a:r>
            <a:rPr lang="bs-Cyrl-BA" sz="2400" kern="1200" dirty="0" smtClean="0"/>
            <a:t>во множественном числе</a:t>
          </a:r>
          <a:endParaRPr lang="bs-Latn-BA" sz="2400" kern="1200" dirty="0"/>
        </a:p>
      </dsp:txBody>
      <dsp:txXfrm>
        <a:off x="0" y="2340408"/>
        <a:ext cx="1455039" cy="22289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5F2E36-9C0A-4CB8-AD06-32F2D2B71EC8}">
      <dsp:nvSpPr>
        <dsp:cNvPr id="0" name=""/>
        <dsp:cNvSpPr/>
      </dsp:nvSpPr>
      <dsp:spPr>
        <a:xfrm>
          <a:off x="0" y="28153"/>
          <a:ext cx="6912768" cy="9354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900" kern="1200" dirty="0" smtClean="0"/>
            <a:t>Она </a:t>
          </a:r>
          <a:r>
            <a:rPr lang="bs-Cyrl-BA" sz="3900" kern="1200" dirty="0" smtClean="0">
              <a:solidFill>
                <a:srgbClr val="00B0F0"/>
              </a:solidFill>
            </a:rPr>
            <a:t>с ним </a:t>
          </a:r>
          <a:r>
            <a:rPr lang="bs-Cyrl-BA" sz="3900" kern="1200" dirty="0" smtClean="0"/>
            <a:t>уже не дружит.</a:t>
          </a:r>
          <a:endParaRPr lang="bs-Latn-BA" sz="3900" kern="1200" dirty="0"/>
        </a:p>
      </dsp:txBody>
      <dsp:txXfrm>
        <a:off x="0" y="28153"/>
        <a:ext cx="6912768" cy="935415"/>
      </dsp:txXfrm>
    </dsp:sp>
    <dsp:sp modelId="{F93D5908-E93F-49DB-8D65-420A31CA5133}">
      <dsp:nvSpPr>
        <dsp:cNvPr id="0" name=""/>
        <dsp:cNvSpPr/>
      </dsp:nvSpPr>
      <dsp:spPr>
        <a:xfrm>
          <a:off x="0" y="1075888"/>
          <a:ext cx="6912768" cy="9354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900" kern="1200" dirty="0" smtClean="0"/>
            <a:t>Вы ещё не слышали </a:t>
          </a:r>
          <a:r>
            <a:rPr lang="bs-Cyrl-BA" sz="3900" kern="1200" dirty="0" smtClean="0">
              <a:solidFill>
                <a:srgbClr val="00B0F0"/>
              </a:solidFill>
            </a:rPr>
            <a:t>о них</a:t>
          </a:r>
          <a:r>
            <a:rPr lang="bs-Cyrl-BA" sz="3900" kern="1200" dirty="0" smtClean="0"/>
            <a:t>.</a:t>
          </a:r>
          <a:endParaRPr lang="bs-Latn-BA" sz="3900" kern="1200" dirty="0"/>
        </a:p>
      </dsp:txBody>
      <dsp:txXfrm>
        <a:off x="0" y="1075888"/>
        <a:ext cx="6912768" cy="935415"/>
      </dsp:txXfrm>
    </dsp:sp>
    <dsp:sp modelId="{71CAF57D-9417-4346-BC7E-A1DDF48CD1F5}">
      <dsp:nvSpPr>
        <dsp:cNvPr id="0" name=""/>
        <dsp:cNvSpPr/>
      </dsp:nvSpPr>
      <dsp:spPr>
        <a:xfrm>
          <a:off x="0" y="2123623"/>
          <a:ext cx="6912768" cy="9354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900" kern="1200" dirty="0" smtClean="0">
              <a:solidFill>
                <a:srgbClr val="00B0F0"/>
              </a:solidFill>
            </a:rPr>
            <a:t>У не</a:t>
          </a:r>
          <a:r>
            <a:rPr lang="ru-RU" sz="3900" kern="1200" dirty="0" smtClean="0">
              <a:solidFill>
                <a:srgbClr val="00B0F0"/>
              </a:solidFill>
            </a:rPr>
            <a:t>ё</a:t>
          </a:r>
          <a:r>
            <a:rPr lang="bs-Cyrl-BA" sz="3900" kern="1200" dirty="0" smtClean="0">
              <a:solidFill>
                <a:srgbClr val="00B0F0"/>
              </a:solidFill>
            </a:rPr>
            <a:t> </a:t>
          </a:r>
          <a:r>
            <a:rPr lang="bs-Cyrl-BA" sz="3900" kern="1200" dirty="0" smtClean="0"/>
            <a:t>сегодня мало времени.</a:t>
          </a:r>
          <a:endParaRPr lang="bs-Latn-BA" sz="3900" kern="1200" dirty="0"/>
        </a:p>
      </dsp:txBody>
      <dsp:txXfrm>
        <a:off x="0" y="2123623"/>
        <a:ext cx="6912768" cy="9354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DC22D1-AFBF-4F14-BEF7-89FC00B2682A}">
      <dsp:nvSpPr>
        <dsp:cNvPr id="0" name=""/>
        <dsp:cNvSpPr/>
      </dsp:nvSpPr>
      <dsp:spPr>
        <a:xfrm>
          <a:off x="2318" y="1469"/>
          <a:ext cx="1710910" cy="8553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300" kern="1200" smtClean="0"/>
            <a:t>K</a:t>
          </a:r>
          <a:r>
            <a:rPr lang="bs-Cyrl-BA" sz="2300" kern="1200" smtClean="0"/>
            <a:t>то ты?</a:t>
          </a:r>
          <a:endParaRPr lang="bs-Latn-BA" sz="2300" kern="1200"/>
        </a:p>
      </dsp:txBody>
      <dsp:txXfrm>
        <a:off x="2318" y="1469"/>
        <a:ext cx="1710910" cy="855378"/>
      </dsp:txXfrm>
    </dsp:sp>
    <dsp:sp modelId="{6761C629-2A74-4341-BCDF-A664FD9970BD}">
      <dsp:nvSpPr>
        <dsp:cNvPr id="0" name=""/>
        <dsp:cNvSpPr/>
      </dsp:nvSpPr>
      <dsp:spPr>
        <a:xfrm>
          <a:off x="2318" y="899617"/>
          <a:ext cx="2127191" cy="8553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300" kern="1200" dirty="0" smtClean="0"/>
            <a:t>Как тебя зовут?</a:t>
          </a:r>
          <a:endParaRPr lang="bs-Latn-BA" sz="2300" kern="1200" dirty="0"/>
        </a:p>
      </dsp:txBody>
      <dsp:txXfrm>
        <a:off x="2318" y="899617"/>
        <a:ext cx="2127191" cy="855378"/>
      </dsp:txXfrm>
    </dsp:sp>
    <dsp:sp modelId="{25C56F41-F2EC-48F7-BFE8-125C2351F6C3}">
      <dsp:nvSpPr>
        <dsp:cNvPr id="0" name=""/>
        <dsp:cNvSpPr/>
      </dsp:nvSpPr>
      <dsp:spPr>
        <a:xfrm>
          <a:off x="2318" y="1797765"/>
          <a:ext cx="2528879" cy="8553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300" kern="1200" dirty="0" smtClean="0"/>
            <a:t>Сколько тебе лет?</a:t>
          </a:r>
          <a:endParaRPr lang="bs-Latn-BA" sz="2300" kern="1200" dirty="0"/>
        </a:p>
      </dsp:txBody>
      <dsp:txXfrm>
        <a:off x="2318" y="1797765"/>
        <a:ext cx="2528879" cy="855378"/>
      </dsp:txXfrm>
    </dsp:sp>
    <dsp:sp modelId="{2C4BBFD2-BE56-4881-9B7C-616583760C42}">
      <dsp:nvSpPr>
        <dsp:cNvPr id="0" name=""/>
        <dsp:cNvSpPr/>
      </dsp:nvSpPr>
      <dsp:spPr>
        <a:xfrm>
          <a:off x="2318" y="2695912"/>
          <a:ext cx="2992655" cy="8553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300" kern="1200" smtClean="0"/>
            <a:t>Кто с тобой дружит?</a:t>
          </a:r>
          <a:endParaRPr lang="bs-Latn-BA" sz="2300" kern="1200"/>
        </a:p>
      </dsp:txBody>
      <dsp:txXfrm>
        <a:off x="2318" y="2695912"/>
        <a:ext cx="2992655" cy="855378"/>
      </dsp:txXfrm>
    </dsp:sp>
    <dsp:sp modelId="{8C84AC6A-8299-48F1-BE5F-6A80AE7655DC}">
      <dsp:nvSpPr>
        <dsp:cNvPr id="0" name=""/>
        <dsp:cNvSpPr/>
      </dsp:nvSpPr>
      <dsp:spPr>
        <a:xfrm>
          <a:off x="2318" y="3594060"/>
          <a:ext cx="3542832" cy="8553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300" kern="1200" dirty="0" smtClean="0"/>
            <a:t>О ком ты часто думаешь?</a:t>
          </a:r>
          <a:endParaRPr lang="bs-Latn-BA" sz="2300" kern="1200" dirty="0"/>
        </a:p>
      </dsp:txBody>
      <dsp:txXfrm>
        <a:off x="2318" y="3594060"/>
        <a:ext cx="3542832" cy="855378"/>
      </dsp:txXfrm>
    </dsp:sp>
    <dsp:sp modelId="{4F446790-79D8-45B0-8FE3-268F8FEE9004}">
      <dsp:nvSpPr>
        <dsp:cNvPr id="0" name=""/>
        <dsp:cNvSpPr/>
      </dsp:nvSpPr>
      <dsp:spPr>
        <a:xfrm>
          <a:off x="2318" y="4492208"/>
          <a:ext cx="4747890" cy="8553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300" kern="1200" dirty="0" smtClean="0"/>
            <a:t>Что ты делаешь в свободное время</a:t>
          </a:r>
          <a:r>
            <a:rPr lang="bs-Latn-BA" sz="2300" kern="1200" dirty="0" smtClean="0"/>
            <a:t> ?</a:t>
          </a:r>
          <a:endParaRPr lang="bs-Latn-BA" sz="2300" kern="1200" dirty="0"/>
        </a:p>
      </dsp:txBody>
      <dsp:txXfrm>
        <a:off x="2318" y="4492208"/>
        <a:ext cx="4747890" cy="85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0000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47657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37155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36061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8182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17127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5081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79419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8390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9939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9517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4D76-42F1-4068-AF6E-00DA3BCC9688}" type="datetimeFigureOut">
              <a:rPr lang="bs-Latn-BA" smtClean="0"/>
              <a:pPr/>
              <a:t>19.5.2020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36BD-4FCC-422B-A407-3A34772FA5DA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35900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23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0"/>
            <a:ext cx="9612560" cy="2943200"/>
          </a:xfrm>
        </p:spPr>
        <p:txBody>
          <a:bodyPr/>
          <a:lstStyle/>
          <a:p>
            <a:r>
              <a:rPr lang="bs-Cyrl-BA" dirty="0" smtClean="0">
                <a:solidFill>
                  <a:srgbClr val="00B050"/>
                </a:solidFill>
              </a:rPr>
              <a:t>Спасибо за внимание</a:t>
            </a:r>
            <a:endParaRPr lang="bs-Latn-BA" dirty="0">
              <a:solidFill>
                <a:srgbClr val="00B050"/>
              </a:solidFill>
            </a:endParaRPr>
          </a:p>
        </p:txBody>
      </p:sp>
      <p:pic>
        <p:nvPicPr>
          <p:cNvPr id="3" name="Picture 2" descr="wave bye clipart smiley face waving goodbye clipart best clipart bye wave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142" y="2420888"/>
            <a:ext cx="4371975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01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00B0F0"/>
                </a:solidFill>
              </a:rPr>
              <a:t>KTO?       </a:t>
            </a:r>
            <a:r>
              <a:rPr lang="bs-Cyrl-BA" dirty="0" smtClean="0">
                <a:solidFill>
                  <a:srgbClr val="00B0F0"/>
                </a:solidFill>
              </a:rPr>
              <a:t>ЧТО?</a:t>
            </a:r>
            <a:endParaRPr lang="bs-Latn-BA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556792"/>
            <a:ext cx="5832648" cy="4368855"/>
          </a:xfrm>
        </p:spPr>
      </p:pic>
    </p:spTree>
    <p:extLst>
      <p:ext uri="{BB962C8B-B14F-4D97-AF65-F5344CB8AC3E}">
        <p14:creationId xmlns:p14="http://schemas.microsoft.com/office/powerpoint/2010/main" xmlns="" val="36425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8640"/>
            <a:ext cx="8424936" cy="6318702"/>
          </a:xfrm>
        </p:spPr>
      </p:pic>
    </p:spTree>
    <p:extLst>
      <p:ext uri="{BB962C8B-B14F-4D97-AF65-F5344CB8AC3E}">
        <p14:creationId xmlns:p14="http://schemas.microsoft.com/office/powerpoint/2010/main" xmlns="" val="42748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820472" cy="661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5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083382"/>
            <a:ext cx="4680520" cy="333855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    МЫ      </a:t>
            </a:r>
          </a:p>
          <a:p>
            <a:r>
              <a:rPr lang="ru-RU" dirty="0" smtClean="0"/>
              <a:t>1-лицо        говорящий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Ты      вы</a:t>
            </a:r>
          </a:p>
          <a:p>
            <a:r>
              <a:rPr lang="ru-RU" dirty="0" smtClean="0"/>
              <a:t>2-ое лицо   собеседник</a:t>
            </a:r>
          </a:p>
          <a:p>
            <a:endParaRPr lang="ru-RU" dirty="0"/>
          </a:p>
          <a:p>
            <a:r>
              <a:rPr lang="bs-Latn-BA" dirty="0">
                <a:solidFill>
                  <a:srgbClr val="FF0000"/>
                </a:solidFill>
              </a:rPr>
              <a:t>O</a:t>
            </a:r>
            <a:r>
              <a:rPr lang="ru-RU" dirty="0" smtClean="0">
                <a:solidFill>
                  <a:srgbClr val="FF0000"/>
                </a:solidFill>
              </a:rPr>
              <a:t>н.   Она.   Оно    </a:t>
            </a:r>
            <a:r>
              <a:rPr lang="bs-Latn-BA" dirty="0" smtClean="0">
                <a:solidFill>
                  <a:srgbClr val="FF0000"/>
                </a:solidFill>
              </a:rPr>
              <a:t>O</a:t>
            </a:r>
            <a:r>
              <a:rPr lang="ru-RU" dirty="0" smtClean="0">
                <a:solidFill>
                  <a:srgbClr val="FF0000"/>
                </a:solidFill>
              </a:rPr>
              <a:t>ни</a:t>
            </a:r>
          </a:p>
          <a:p>
            <a:r>
              <a:rPr lang="ru-RU" dirty="0" smtClean="0"/>
              <a:t>3-лицо        о ком, о чём говорят.     Э</a:t>
            </a:r>
            <a:r>
              <a:rPr lang="bs-Cyrl-BA" dirty="0" smtClean="0"/>
              <a:t>то лица, которые не участвуют в разговоре.</a:t>
            </a:r>
            <a:endParaRPr lang="ru-RU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7899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rgbClr val="00B050"/>
                </a:solidFill>
              </a:rPr>
              <a:t>Местоимения</a:t>
            </a:r>
            <a:r>
              <a:rPr lang="bs-Cyrl-BA" dirty="0" smtClean="0"/>
              <a:t> </a:t>
            </a:r>
            <a:r>
              <a:rPr lang="bs-Cyrl-BA" dirty="0" smtClean="0">
                <a:solidFill>
                  <a:srgbClr val="C00000"/>
                </a:solidFill>
              </a:rPr>
              <a:t>3</a:t>
            </a:r>
            <a:r>
              <a:rPr lang="bs-Cyrl-BA" dirty="0" smtClean="0">
                <a:solidFill>
                  <a:schemeClr val="accent1">
                    <a:lumMod val="75000"/>
                  </a:schemeClr>
                </a:solidFill>
              </a:rPr>
              <a:t>-его</a:t>
            </a:r>
            <a:r>
              <a:rPr lang="bs-Cyrl-BA" dirty="0" smtClean="0"/>
              <a:t> </a:t>
            </a:r>
            <a:r>
              <a:rPr lang="bs-Cyrl-BA" dirty="0" smtClean="0">
                <a:solidFill>
                  <a:schemeClr val="accent6">
                    <a:lumMod val="75000"/>
                  </a:schemeClr>
                </a:solidFill>
              </a:rPr>
              <a:t>лица</a:t>
            </a:r>
            <a:endParaRPr lang="bs-Latn-BA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58254671"/>
              </p:ext>
            </p:extLst>
          </p:nvPr>
        </p:nvGraphicFramePr>
        <p:xfrm>
          <a:off x="251520" y="1484784"/>
          <a:ext cx="4258816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518104324"/>
              </p:ext>
            </p:extLst>
          </p:nvPr>
        </p:nvGraphicFramePr>
        <p:xfrm>
          <a:off x="4645025" y="1556792"/>
          <a:ext cx="4041775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828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bs-Cyrl-BA" dirty="0" smtClean="0">
                <a:solidFill>
                  <a:srgbClr val="00B050"/>
                </a:solidFill>
              </a:rPr>
              <a:t>Вот что важно запомнит</a:t>
            </a:r>
            <a:r>
              <a:rPr lang="ru-RU" dirty="0">
                <a:solidFill>
                  <a:srgbClr val="00B050"/>
                </a:solidFill>
              </a:rPr>
              <a:t>ь</a:t>
            </a:r>
            <a:endParaRPr lang="bs-Latn-BA" dirty="0">
              <a:solidFill>
                <a:srgbClr val="00B05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02389542"/>
              </p:ext>
            </p:extLst>
          </p:nvPr>
        </p:nvGraphicFramePr>
        <p:xfrm>
          <a:off x="827584" y="2924944"/>
          <a:ext cx="6912768" cy="308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60632" y="3068960"/>
            <a:ext cx="4392488" cy="3951288"/>
          </a:xfrm>
        </p:spPr>
        <p:txBody>
          <a:bodyPr/>
          <a:lstStyle/>
          <a:p>
            <a:endParaRPr lang="bs-Latn-BA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182631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s-Cyrl-BA" sz="2400" dirty="0"/>
              <a:t>Местоимения  3-его лица  </a:t>
            </a:r>
            <a:r>
              <a:rPr lang="bs-Latn-BA" sz="2400" dirty="0"/>
              <a:t>o</a:t>
            </a:r>
            <a:r>
              <a:rPr lang="bs-Cyrl-BA" sz="2400" dirty="0"/>
              <a:t>н, она, оно и они     после предлогов имеют начальную   букву    –</a:t>
            </a:r>
            <a:r>
              <a:rPr lang="bs-Cyrl-BA" sz="2400" dirty="0" smtClean="0"/>
              <a:t>н-</a:t>
            </a:r>
          </a:p>
          <a:p>
            <a:endParaRPr lang="bs-Cyrl-B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s-Cyrl-BA" sz="2400" i="1" dirty="0"/>
              <a:t>Пример:</a:t>
            </a:r>
          </a:p>
          <a:p>
            <a:endParaRPr lang="bs-Cyrl-BA" dirty="0"/>
          </a:p>
        </p:txBody>
      </p:sp>
    </p:spTree>
    <p:extLst>
      <p:ext uri="{BB962C8B-B14F-4D97-AF65-F5344CB8AC3E}">
        <p14:creationId xmlns:p14="http://schemas.microsoft.com/office/powerpoint/2010/main" xmlns="" val="22700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80628"/>
            <a:ext cx="864096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4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1454"/>
            <a:ext cx="6912768" cy="1162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s-Cyrl-BA" sz="3200" dirty="0" smtClean="0"/>
              <a:t>Домашнее задание</a:t>
            </a:r>
            <a:r>
              <a:rPr lang="bs-Cyrl-BA" dirty="0" smtClean="0"/>
              <a:t/>
            </a:r>
            <a:br>
              <a:rPr lang="bs-Cyrl-BA" dirty="0" smtClean="0"/>
            </a:br>
            <a:endParaRPr lang="bs-Latn-B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2284300"/>
              </p:ext>
            </p:extLst>
          </p:nvPr>
        </p:nvGraphicFramePr>
        <p:xfrm>
          <a:off x="3851920" y="1340768"/>
          <a:ext cx="4752528" cy="534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bs-Cyrl-BA" sz="2000" dirty="0" smtClean="0"/>
              <a:t>ОТВЕТЬТЕ НА ВОПРОСЫ НА СТРАНИЦЕ 67. , ЗАДАНИЕ 5.  </a:t>
            </a:r>
            <a:r>
              <a:rPr lang="bs-Cyrl-BA" sz="2000" dirty="0"/>
              <a:t> </a:t>
            </a:r>
            <a:r>
              <a:rPr lang="bs-Cyrl-BA" sz="2000" dirty="0" smtClean="0"/>
              <a:t> </a:t>
            </a:r>
          </a:p>
          <a:p>
            <a:r>
              <a:rPr lang="bs-Cyrl-BA" sz="2000" dirty="0" smtClean="0"/>
              <a:t>  И ТАКИМ ОБРАЗОМ НАПИШИТЕ КОРОТКОЕ СОЧИНЕНИЕ О СЕБЕ!</a:t>
            </a:r>
          </a:p>
        </p:txBody>
      </p:sp>
      <p:sp>
        <p:nvSpPr>
          <p:cNvPr id="6" name="Right Arrow 5"/>
          <p:cNvSpPr/>
          <p:nvPr/>
        </p:nvSpPr>
        <p:spPr>
          <a:xfrm rot="20156279">
            <a:off x="2915816" y="3356992"/>
            <a:ext cx="504056" cy="36004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5482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224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KTO?       ЧТО?</vt:lpstr>
      <vt:lpstr>Slide 3</vt:lpstr>
      <vt:lpstr>Slide 4</vt:lpstr>
      <vt:lpstr>Slide 5</vt:lpstr>
      <vt:lpstr>Местоимения 3-его лица</vt:lpstr>
      <vt:lpstr>Вот что важно запомнить</vt:lpstr>
      <vt:lpstr>Slide 8</vt:lpstr>
      <vt:lpstr>Домашнее задание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Kristina Mataruga</cp:lastModifiedBy>
  <cp:revision>21</cp:revision>
  <dcterms:created xsi:type="dcterms:W3CDTF">2020-05-17T13:08:36Z</dcterms:created>
  <dcterms:modified xsi:type="dcterms:W3CDTF">2020-05-19T10:35:38Z</dcterms:modified>
</cp:coreProperties>
</file>