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17"/>
  </p:notesMasterIdLst>
  <p:sldIdLst>
    <p:sldId id="259" r:id="rId2"/>
    <p:sldId id="281" r:id="rId3"/>
    <p:sldId id="274" r:id="rId4"/>
    <p:sldId id="282" r:id="rId5"/>
    <p:sldId id="286" r:id="rId6"/>
    <p:sldId id="307" r:id="rId7"/>
    <p:sldId id="288" r:id="rId8"/>
    <p:sldId id="289" r:id="rId9"/>
    <p:sldId id="303" r:id="rId10"/>
    <p:sldId id="290" r:id="rId11"/>
    <p:sldId id="308" r:id="rId12"/>
    <p:sldId id="305" r:id="rId13"/>
    <p:sldId id="292" r:id="rId14"/>
    <p:sldId id="309" r:id="rId15"/>
    <p:sldId id="275" r:id="rId16"/>
  </p:sldIdLst>
  <p:sldSz cx="9144000" cy="6858000" type="screen4x3"/>
  <p:notesSz cx="6735763" cy="9866313"/>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61616"/>
    <a:srgbClr val="FF0066"/>
    <a:srgbClr val="D7AE85"/>
    <a:srgbClr val="E2C5A8"/>
    <a:srgbClr val="EFEDC9"/>
    <a:srgbClr val="987D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70" d="100"/>
          <a:sy n="70" d="100"/>
        </p:scale>
        <p:origin x="62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4B6A6EC-C067-4F38-B2E7-954D659FB8E8}"/>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E8217DD9-4E61-402C-A06D-D3F395A08540}"/>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9310608A-F963-4B83-AB53-5D098721EA46}"/>
              </a:ext>
            </a:extLst>
          </p:cNvPr>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3193C421-DE94-41E3-AEAA-7A37B01564D3}"/>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7F0DE73A-DBD0-404D-9F4A-985C8C9B72C5}"/>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BFCEBF18-51C6-40E0-8111-5AFEE40C3005}"/>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6A7B304A-A2BE-4CA5-B7D7-76A09500CDD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2A4391D-C9A7-43E5-8369-BD6F68715B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F8AF25E6-EEBF-4B4D-B48A-20A31F261715}" type="slidenum">
              <a:rPr lang="en-US" altLang="en-US">
                <a:latin typeface="Arial" panose="020B0604020202020204" pitchFamily="34" charset="0"/>
              </a:rPr>
              <a:pPr/>
              <a:t>1</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9071C79F-E1E8-46E1-A07F-C65091AD1C73}"/>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6133DAA8-D8FA-4DEA-AE30-68C3D2D815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C20B02A5-8619-4E1A-A96E-1580C91658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876DE9D-CAB3-409F-B5EC-04D501307208}" type="slidenum">
              <a:rPr lang="en-US" altLang="en-US">
                <a:solidFill>
                  <a:srgbClr val="000000"/>
                </a:solidFill>
                <a:latin typeface="Arial" panose="020B0604020202020204" pitchFamily="34" charset="0"/>
              </a:rPr>
              <a:pPr/>
              <a:t>12</a:t>
            </a:fld>
            <a:endParaRPr lang="en-US" altLang="en-US">
              <a:solidFill>
                <a:srgbClr val="000000"/>
              </a:solidFill>
              <a:latin typeface="Arial" panose="020B0604020202020204" pitchFamily="34" charset="0"/>
            </a:endParaRPr>
          </a:p>
        </p:txBody>
      </p:sp>
      <p:sp>
        <p:nvSpPr>
          <p:cNvPr id="25603" name="Rectangle 2">
            <a:extLst>
              <a:ext uri="{FF2B5EF4-FFF2-40B4-BE49-F238E27FC236}">
                <a16:creationId xmlns:a16="http://schemas.microsoft.com/office/drawing/2014/main" id="{CDDC510B-6218-49F8-9710-E856D93DC67D}"/>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1F35EEBA-157F-4122-AB9A-5F9AA5EF52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9F8CA964-021E-4641-8C28-2B9500D7B5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CB04E538-CAFA-4D71-B8D4-53ABA2070BE3}" type="slidenum">
              <a:rPr lang="en-US" altLang="en-US">
                <a:latin typeface="Arial" panose="020B0604020202020204" pitchFamily="34" charset="0"/>
              </a:rPr>
              <a:pPr/>
              <a:t>13</a:t>
            </a:fld>
            <a:endParaRPr lang="en-US" altLang="en-US">
              <a:latin typeface="Arial" panose="020B0604020202020204" pitchFamily="34" charset="0"/>
            </a:endParaRPr>
          </a:p>
        </p:txBody>
      </p:sp>
      <p:sp>
        <p:nvSpPr>
          <p:cNvPr id="27651" name="Rectangle 2">
            <a:extLst>
              <a:ext uri="{FF2B5EF4-FFF2-40B4-BE49-F238E27FC236}">
                <a16:creationId xmlns:a16="http://schemas.microsoft.com/office/drawing/2014/main" id="{E9043B35-77BA-41E4-A24B-328DCF552A0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642C2988-48F1-430A-BABB-B21D5F2449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55F3739-3C82-4EA4-9475-BCE8A11211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F1B9E66C-8D3B-4CF0-AE27-1914C926FFCC}" type="slidenum">
              <a:rPr lang="en-US" altLang="en-US">
                <a:latin typeface="Arial" panose="020B0604020202020204" pitchFamily="34" charset="0"/>
              </a:rPr>
              <a:pPr/>
              <a:t>15</a:t>
            </a:fld>
            <a:endParaRPr lang="en-US" altLang="en-US">
              <a:latin typeface="Arial" panose="020B0604020202020204" pitchFamily="34" charset="0"/>
            </a:endParaRPr>
          </a:p>
        </p:txBody>
      </p:sp>
      <p:sp>
        <p:nvSpPr>
          <p:cNvPr id="30723" name="Rectangle 2">
            <a:extLst>
              <a:ext uri="{FF2B5EF4-FFF2-40B4-BE49-F238E27FC236}">
                <a16:creationId xmlns:a16="http://schemas.microsoft.com/office/drawing/2014/main" id="{CDDC7F5F-A162-4985-8566-1E8BF0D0F8C5}"/>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6A49B5BE-DDC5-47DD-979A-71099128B3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900EF205-895A-4FD9-A370-8A40995022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8643EB30-AB1B-4B91-92C9-9A5071C93215}"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7171" name="Rectangle 2">
            <a:extLst>
              <a:ext uri="{FF2B5EF4-FFF2-40B4-BE49-F238E27FC236}">
                <a16:creationId xmlns:a16="http://schemas.microsoft.com/office/drawing/2014/main" id="{56CEF4ED-385B-451F-8BF0-504B9E9F4E09}"/>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57C0B05C-EEA6-4915-8B5E-3C35AD2EC6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F4D7E907-925C-417F-9FD9-AA92080A76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972D1B80-9AA1-42E8-8EE5-C5935A9B12F3}"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9219" name="Rectangle 2">
            <a:extLst>
              <a:ext uri="{FF2B5EF4-FFF2-40B4-BE49-F238E27FC236}">
                <a16:creationId xmlns:a16="http://schemas.microsoft.com/office/drawing/2014/main" id="{EBE85E28-DD76-4879-911D-1D43D847D9B6}"/>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AA3D50B0-09C2-401D-9AF4-DF4B09275A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A26F5AC-3667-4E62-B1B7-BFEBB0FE75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F21D1650-7AA2-4E30-9FB9-37AD75C6E984}"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11267" name="Rectangle 2">
            <a:extLst>
              <a:ext uri="{FF2B5EF4-FFF2-40B4-BE49-F238E27FC236}">
                <a16:creationId xmlns:a16="http://schemas.microsoft.com/office/drawing/2014/main" id="{3E17F3B9-D0E3-49E0-8043-D6DF63B9D19C}"/>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5137CA9A-F4E7-4B55-984B-0652D15850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44CBAE4E-6F2F-467A-9816-3DBAF6F328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8B800131-32BF-4D14-88EC-8EE72654B4E0}"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13315" name="Rectangle 2">
            <a:extLst>
              <a:ext uri="{FF2B5EF4-FFF2-40B4-BE49-F238E27FC236}">
                <a16:creationId xmlns:a16="http://schemas.microsoft.com/office/drawing/2014/main" id="{070E374A-782E-4305-908E-1EC005EE545F}"/>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8BE2905E-DDDE-4242-BA6C-072B7B3309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FAEEF904-C326-4BC4-9FBD-C8774DD6F2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61A5133E-D1B2-45A4-95F6-DA491CE6A908}"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16387" name="Rectangle 2">
            <a:extLst>
              <a:ext uri="{FF2B5EF4-FFF2-40B4-BE49-F238E27FC236}">
                <a16:creationId xmlns:a16="http://schemas.microsoft.com/office/drawing/2014/main" id="{CEB2D667-0F5D-4BCE-83C6-B29FFAB81528}"/>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C94C5903-1C6A-4B8E-9189-51E72DA131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7CC705E2-BBED-47A9-8E8E-42B07E8B14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37E60814-41BD-4893-8581-9CE97B96F8A6}"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18435" name="Rectangle 2">
            <a:extLst>
              <a:ext uri="{FF2B5EF4-FFF2-40B4-BE49-F238E27FC236}">
                <a16:creationId xmlns:a16="http://schemas.microsoft.com/office/drawing/2014/main" id="{66FCB69D-6D6D-4F41-8C25-D8B1BD0FF927}"/>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43F47A8D-06D7-47EB-B856-6F0F72C207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77B06ED4-ADC8-4248-82FA-4CE1B042C5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204EDADA-0289-4AC8-BB54-BDA9ED409CE0}" type="slidenum">
              <a:rPr lang="en-US" altLang="en-US">
                <a:solidFill>
                  <a:srgbClr val="000000"/>
                </a:solidFill>
                <a:latin typeface="Arial" panose="020B0604020202020204" pitchFamily="34" charset="0"/>
              </a:rPr>
              <a:pPr/>
              <a:t>9</a:t>
            </a:fld>
            <a:endParaRPr lang="en-US" altLang="en-US">
              <a:solidFill>
                <a:srgbClr val="000000"/>
              </a:solidFill>
              <a:latin typeface="Arial" panose="020B0604020202020204" pitchFamily="34" charset="0"/>
            </a:endParaRPr>
          </a:p>
        </p:txBody>
      </p:sp>
      <p:sp>
        <p:nvSpPr>
          <p:cNvPr id="20483" name="Rectangle 2">
            <a:extLst>
              <a:ext uri="{FF2B5EF4-FFF2-40B4-BE49-F238E27FC236}">
                <a16:creationId xmlns:a16="http://schemas.microsoft.com/office/drawing/2014/main" id="{5CAF9C31-0CFB-4D81-8E50-91E22524B2AA}"/>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4394F1DA-B849-4F68-906F-44685B3D9F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796B4757-2CC3-473C-9B71-F0F9D3360C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3A4F69B7-5108-4331-8B58-D63CA465D5CF}"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22531" name="Rectangle 2">
            <a:extLst>
              <a:ext uri="{FF2B5EF4-FFF2-40B4-BE49-F238E27FC236}">
                <a16:creationId xmlns:a16="http://schemas.microsoft.com/office/drawing/2014/main" id="{AF140EDC-E5C8-4993-BC89-35A307FE70FF}"/>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CFFD1D07-9332-499E-B943-1BEFFA878C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3C86464-1933-4515-BFE5-B044019E9699}"/>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919BD9C4-91E8-4922-80B2-179187213B6C}"/>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F965E849-6B16-4E21-B354-2F94BC5B2366}"/>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bs-Latn-BA"/>
              </a:p>
            </p:txBody>
          </p:sp>
          <p:sp>
            <p:nvSpPr>
              <p:cNvPr id="9" name="Freeform 5">
                <a:extLst>
                  <a:ext uri="{FF2B5EF4-FFF2-40B4-BE49-F238E27FC236}">
                    <a16:creationId xmlns:a16="http://schemas.microsoft.com/office/drawing/2014/main" id="{C82A22E9-1125-46B7-A870-4C557ACFE465}"/>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bs-Latn-BA"/>
              </a:p>
            </p:txBody>
          </p:sp>
          <p:sp>
            <p:nvSpPr>
              <p:cNvPr id="10" name="Freeform 6">
                <a:extLst>
                  <a:ext uri="{FF2B5EF4-FFF2-40B4-BE49-F238E27FC236}">
                    <a16:creationId xmlns:a16="http://schemas.microsoft.com/office/drawing/2014/main" id="{9B5CBF71-E0FE-444F-8288-E5E99E04B34D}"/>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bs-Latn-BA"/>
              </a:p>
            </p:txBody>
          </p:sp>
          <p:sp>
            <p:nvSpPr>
              <p:cNvPr id="11" name="Freeform 7">
                <a:extLst>
                  <a:ext uri="{FF2B5EF4-FFF2-40B4-BE49-F238E27FC236}">
                    <a16:creationId xmlns:a16="http://schemas.microsoft.com/office/drawing/2014/main" id="{0650B766-1931-4DB3-B69C-617515451CCF}"/>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7DAB19A6-A74D-4E92-A8BA-FA7B7EEEB20F}"/>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bs-Latn-BA"/>
              </a:p>
            </p:txBody>
          </p:sp>
        </p:grpSp>
        <p:sp>
          <p:nvSpPr>
            <p:cNvPr id="6" name="Freeform 9">
              <a:extLst>
                <a:ext uri="{FF2B5EF4-FFF2-40B4-BE49-F238E27FC236}">
                  <a16:creationId xmlns:a16="http://schemas.microsoft.com/office/drawing/2014/main" id="{7D1AD6B1-9360-43AD-9279-F3F7F5546E07}"/>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bs-Latn-BA"/>
            </a:p>
          </p:txBody>
        </p:sp>
        <p:sp>
          <p:nvSpPr>
            <p:cNvPr id="7" name="Freeform 10">
              <a:extLst>
                <a:ext uri="{FF2B5EF4-FFF2-40B4-BE49-F238E27FC236}">
                  <a16:creationId xmlns:a16="http://schemas.microsoft.com/office/drawing/2014/main" id="{806A23E5-D1D2-4512-949F-CE8F94EA95E2}"/>
                </a:ext>
              </a:extLst>
            </p:cNvPr>
            <p:cNvSpPr>
              <a:spLocks/>
            </p:cNvSpPr>
            <p:nvPr/>
          </p:nvSpPr>
          <p:spPr bwMode="hidden">
            <a:xfrm>
              <a:off x="0" y="0"/>
              <a:ext cx="5758" cy="1776"/>
            </a:xfrm>
            <a:custGeom>
              <a:avLst/>
              <a:gdLst>
                <a:gd name="T0" fmla="*/ 0 w 5740"/>
                <a:gd name="T1" fmla="*/ 0 h 1906"/>
                <a:gd name="T2" fmla="*/ 0 w 5740"/>
                <a:gd name="T3" fmla="*/ 376 h 1906"/>
                <a:gd name="T4" fmla="*/ 6168 w 5740"/>
                <a:gd name="T5" fmla="*/ 376 h 1906"/>
                <a:gd name="T6" fmla="*/ 616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130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31130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1C9931F4-F1E4-42DA-A506-9BB22314DE39}"/>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CE46F110-57C2-430D-BE50-7E8C53D63554}"/>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787BBBBD-C655-44DC-AFB7-0AF3D1A3559A}"/>
              </a:ext>
            </a:extLst>
          </p:cNvPr>
          <p:cNvSpPr>
            <a:spLocks noGrp="1" noChangeArrowheads="1"/>
          </p:cNvSpPr>
          <p:nvPr>
            <p:ph type="sldNum" sz="quarter" idx="12"/>
          </p:nvPr>
        </p:nvSpPr>
        <p:spPr>
          <a:xfrm>
            <a:off x="6553200" y="6254750"/>
            <a:ext cx="2133600" cy="476250"/>
          </a:xfrm>
        </p:spPr>
        <p:txBody>
          <a:bodyPr/>
          <a:lstStyle>
            <a:lvl1pPr>
              <a:defRPr/>
            </a:lvl1pPr>
          </a:lstStyle>
          <a:p>
            <a:fld id="{DE6FF89B-BA12-4437-8E3F-26B86F0484C9}" type="slidenum">
              <a:rPr lang="en-US" altLang="en-US"/>
              <a:pPr/>
              <a:t>‹#›</a:t>
            </a:fld>
            <a:endParaRPr lang="en-US" altLang="en-US"/>
          </a:p>
        </p:txBody>
      </p:sp>
    </p:spTree>
    <p:extLst>
      <p:ext uri="{BB962C8B-B14F-4D97-AF65-F5344CB8AC3E}">
        <p14:creationId xmlns:p14="http://schemas.microsoft.com/office/powerpoint/2010/main" val="2047021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Rectangle 2">
            <a:extLst>
              <a:ext uri="{FF2B5EF4-FFF2-40B4-BE49-F238E27FC236}">
                <a16:creationId xmlns:a16="http://schemas.microsoft.com/office/drawing/2014/main" id="{D2F1303D-5349-48A7-9D36-9D77FD18CEA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2068F8FF-5D2E-43DB-AFAB-BE80C6562999}"/>
              </a:ext>
            </a:extLst>
          </p:cNvPr>
          <p:cNvSpPr>
            <a:spLocks noGrp="1" noChangeArrowheads="1"/>
          </p:cNvSpPr>
          <p:nvPr>
            <p:ph type="sldNum" sz="quarter" idx="11"/>
          </p:nvPr>
        </p:nvSpPr>
        <p:spPr>
          <a:ln/>
        </p:spPr>
        <p:txBody>
          <a:bodyPr/>
          <a:lstStyle>
            <a:lvl1pPr>
              <a:defRPr/>
            </a:lvl1pPr>
          </a:lstStyle>
          <a:p>
            <a:fld id="{399EFF37-BC67-469E-A934-AE67964BDEB5}" type="slidenum">
              <a:rPr lang="en-US" altLang="en-US"/>
              <a:pPr/>
              <a:t>‹#›</a:t>
            </a:fld>
            <a:endParaRPr lang="en-US" altLang="en-US"/>
          </a:p>
        </p:txBody>
      </p:sp>
      <p:sp>
        <p:nvSpPr>
          <p:cNvPr id="6" name="Rectangle 14">
            <a:extLst>
              <a:ext uri="{FF2B5EF4-FFF2-40B4-BE49-F238E27FC236}">
                <a16:creationId xmlns:a16="http://schemas.microsoft.com/office/drawing/2014/main" id="{4E8D079F-F036-4783-93D1-6F84A4FF51D5}"/>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89177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Rectangle 2">
            <a:extLst>
              <a:ext uri="{FF2B5EF4-FFF2-40B4-BE49-F238E27FC236}">
                <a16:creationId xmlns:a16="http://schemas.microsoft.com/office/drawing/2014/main" id="{015A8583-89C1-4EB6-ABBD-2D7C189001D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9CB83218-E35B-4DB0-986B-4991EFB4955C}"/>
              </a:ext>
            </a:extLst>
          </p:cNvPr>
          <p:cNvSpPr>
            <a:spLocks noGrp="1" noChangeArrowheads="1"/>
          </p:cNvSpPr>
          <p:nvPr>
            <p:ph type="sldNum" sz="quarter" idx="11"/>
          </p:nvPr>
        </p:nvSpPr>
        <p:spPr>
          <a:ln/>
        </p:spPr>
        <p:txBody>
          <a:bodyPr/>
          <a:lstStyle>
            <a:lvl1pPr>
              <a:defRPr/>
            </a:lvl1pPr>
          </a:lstStyle>
          <a:p>
            <a:fld id="{E50FEBE7-94D5-4995-898F-B9AF834C8FBA}" type="slidenum">
              <a:rPr lang="en-US" altLang="en-US"/>
              <a:pPr/>
              <a:t>‹#›</a:t>
            </a:fld>
            <a:endParaRPr lang="en-US" altLang="en-US"/>
          </a:p>
        </p:txBody>
      </p:sp>
      <p:sp>
        <p:nvSpPr>
          <p:cNvPr id="6" name="Rectangle 14">
            <a:extLst>
              <a:ext uri="{FF2B5EF4-FFF2-40B4-BE49-F238E27FC236}">
                <a16:creationId xmlns:a16="http://schemas.microsoft.com/office/drawing/2014/main" id="{1C3275FE-1204-446C-B2A5-5378D2DDCDD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9105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Rectangle 2">
            <a:extLst>
              <a:ext uri="{FF2B5EF4-FFF2-40B4-BE49-F238E27FC236}">
                <a16:creationId xmlns:a16="http://schemas.microsoft.com/office/drawing/2014/main" id="{E83BDAAA-B087-4036-A005-DA98CCDD506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051AD002-6E85-4A04-B9B7-EE205F11ED5C}"/>
              </a:ext>
            </a:extLst>
          </p:cNvPr>
          <p:cNvSpPr>
            <a:spLocks noGrp="1" noChangeArrowheads="1"/>
          </p:cNvSpPr>
          <p:nvPr>
            <p:ph type="sldNum" sz="quarter" idx="11"/>
          </p:nvPr>
        </p:nvSpPr>
        <p:spPr>
          <a:ln/>
        </p:spPr>
        <p:txBody>
          <a:bodyPr/>
          <a:lstStyle>
            <a:lvl1pPr>
              <a:defRPr/>
            </a:lvl1pPr>
          </a:lstStyle>
          <a:p>
            <a:fld id="{60C3D471-91C2-495D-AB28-519B48E81FEA}" type="slidenum">
              <a:rPr lang="en-US" altLang="en-US"/>
              <a:pPr/>
              <a:t>‹#›</a:t>
            </a:fld>
            <a:endParaRPr lang="en-US" altLang="en-US"/>
          </a:p>
        </p:txBody>
      </p:sp>
      <p:sp>
        <p:nvSpPr>
          <p:cNvPr id="6" name="Rectangle 14">
            <a:extLst>
              <a:ext uri="{FF2B5EF4-FFF2-40B4-BE49-F238E27FC236}">
                <a16:creationId xmlns:a16="http://schemas.microsoft.com/office/drawing/2014/main" id="{44EEBD14-4199-4EB3-A9DB-10CD6B13EDE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0118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060ECA76-DDA3-4EE5-92E1-2521D38484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A4EC1706-3DFC-4306-BD10-83A86F5B3146}"/>
              </a:ext>
            </a:extLst>
          </p:cNvPr>
          <p:cNvSpPr>
            <a:spLocks noGrp="1" noChangeArrowheads="1"/>
          </p:cNvSpPr>
          <p:nvPr>
            <p:ph type="sldNum" sz="quarter" idx="11"/>
          </p:nvPr>
        </p:nvSpPr>
        <p:spPr>
          <a:ln/>
        </p:spPr>
        <p:txBody>
          <a:bodyPr/>
          <a:lstStyle>
            <a:lvl1pPr>
              <a:defRPr/>
            </a:lvl1pPr>
          </a:lstStyle>
          <a:p>
            <a:fld id="{3AED198B-BB8D-4029-B6EF-6BA96DC960FD}" type="slidenum">
              <a:rPr lang="en-US" altLang="en-US"/>
              <a:pPr/>
              <a:t>‹#›</a:t>
            </a:fld>
            <a:endParaRPr lang="en-US" altLang="en-US"/>
          </a:p>
        </p:txBody>
      </p:sp>
      <p:sp>
        <p:nvSpPr>
          <p:cNvPr id="6" name="Rectangle 14">
            <a:extLst>
              <a:ext uri="{FF2B5EF4-FFF2-40B4-BE49-F238E27FC236}">
                <a16:creationId xmlns:a16="http://schemas.microsoft.com/office/drawing/2014/main" id="{AB2D8BD2-AE10-4AAC-8B33-4EF48F82249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9432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Rectangle 2">
            <a:extLst>
              <a:ext uri="{FF2B5EF4-FFF2-40B4-BE49-F238E27FC236}">
                <a16:creationId xmlns:a16="http://schemas.microsoft.com/office/drawing/2014/main" id="{B3C63A2E-0288-4CB8-A21D-A3668EC81AA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24639BB4-9DC6-4060-BC0E-CE98565D1446}"/>
              </a:ext>
            </a:extLst>
          </p:cNvPr>
          <p:cNvSpPr>
            <a:spLocks noGrp="1" noChangeArrowheads="1"/>
          </p:cNvSpPr>
          <p:nvPr>
            <p:ph type="sldNum" sz="quarter" idx="11"/>
          </p:nvPr>
        </p:nvSpPr>
        <p:spPr>
          <a:ln/>
        </p:spPr>
        <p:txBody>
          <a:bodyPr/>
          <a:lstStyle>
            <a:lvl1pPr>
              <a:defRPr/>
            </a:lvl1pPr>
          </a:lstStyle>
          <a:p>
            <a:fld id="{146BE1E9-474D-4C82-A6E1-AD3BCFE5D08F}" type="slidenum">
              <a:rPr lang="en-US" altLang="en-US"/>
              <a:pPr/>
              <a:t>‹#›</a:t>
            </a:fld>
            <a:endParaRPr lang="en-US" altLang="en-US"/>
          </a:p>
        </p:txBody>
      </p:sp>
      <p:sp>
        <p:nvSpPr>
          <p:cNvPr id="7" name="Rectangle 14">
            <a:extLst>
              <a:ext uri="{FF2B5EF4-FFF2-40B4-BE49-F238E27FC236}">
                <a16:creationId xmlns:a16="http://schemas.microsoft.com/office/drawing/2014/main" id="{1EF52DF4-9CAF-4DFE-833F-EDEB2F0707C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8445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Rectangle 2">
            <a:extLst>
              <a:ext uri="{FF2B5EF4-FFF2-40B4-BE49-F238E27FC236}">
                <a16:creationId xmlns:a16="http://schemas.microsoft.com/office/drawing/2014/main" id="{7850570F-6217-4EE4-BF9D-DDF5C71A76D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847A161B-FBE8-4747-99D4-A09B7FCBDCA5}"/>
              </a:ext>
            </a:extLst>
          </p:cNvPr>
          <p:cNvSpPr>
            <a:spLocks noGrp="1" noChangeArrowheads="1"/>
          </p:cNvSpPr>
          <p:nvPr>
            <p:ph type="sldNum" sz="quarter" idx="11"/>
          </p:nvPr>
        </p:nvSpPr>
        <p:spPr>
          <a:ln/>
        </p:spPr>
        <p:txBody>
          <a:bodyPr/>
          <a:lstStyle>
            <a:lvl1pPr>
              <a:defRPr/>
            </a:lvl1pPr>
          </a:lstStyle>
          <a:p>
            <a:fld id="{F6FA1A2B-4FEB-4CB4-B9CF-DB218F36C10D}" type="slidenum">
              <a:rPr lang="en-US" altLang="en-US"/>
              <a:pPr/>
              <a:t>‹#›</a:t>
            </a:fld>
            <a:endParaRPr lang="en-US" altLang="en-US"/>
          </a:p>
        </p:txBody>
      </p:sp>
      <p:sp>
        <p:nvSpPr>
          <p:cNvPr id="9" name="Rectangle 14">
            <a:extLst>
              <a:ext uri="{FF2B5EF4-FFF2-40B4-BE49-F238E27FC236}">
                <a16:creationId xmlns:a16="http://schemas.microsoft.com/office/drawing/2014/main" id="{8ACAE6ED-9CCD-42DF-82A6-D81D034947C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541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Rectangle 2">
            <a:extLst>
              <a:ext uri="{FF2B5EF4-FFF2-40B4-BE49-F238E27FC236}">
                <a16:creationId xmlns:a16="http://schemas.microsoft.com/office/drawing/2014/main" id="{1CFB046A-B401-4A2F-8598-07782BE4C45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EC878057-D025-4C5E-A8CF-68358D9F12C7}"/>
              </a:ext>
            </a:extLst>
          </p:cNvPr>
          <p:cNvSpPr>
            <a:spLocks noGrp="1" noChangeArrowheads="1"/>
          </p:cNvSpPr>
          <p:nvPr>
            <p:ph type="sldNum" sz="quarter" idx="11"/>
          </p:nvPr>
        </p:nvSpPr>
        <p:spPr>
          <a:ln/>
        </p:spPr>
        <p:txBody>
          <a:bodyPr/>
          <a:lstStyle>
            <a:lvl1pPr>
              <a:defRPr/>
            </a:lvl1pPr>
          </a:lstStyle>
          <a:p>
            <a:fld id="{B67416BA-C455-404F-81B2-BE3963C33F66}" type="slidenum">
              <a:rPr lang="en-US" altLang="en-US"/>
              <a:pPr/>
              <a:t>‹#›</a:t>
            </a:fld>
            <a:endParaRPr lang="en-US" altLang="en-US"/>
          </a:p>
        </p:txBody>
      </p:sp>
      <p:sp>
        <p:nvSpPr>
          <p:cNvPr id="5" name="Rectangle 14">
            <a:extLst>
              <a:ext uri="{FF2B5EF4-FFF2-40B4-BE49-F238E27FC236}">
                <a16:creationId xmlns:a16="http://schemas.microsoft.com/office/drawing/2014/main" id="{88DFD0B8-89D3-4625-99EB-36C101B55976}"/>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0655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726A9F3-2F1C-4AF0-8EF3-ECE5BAF9E17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FC03DE0C-12F3-40D2-A20A-5D8EC21FCFAB}"/>
              </a:ext>
            </a:extLst>
          </p:cNvPr>
          <p:cNvSpPr>
            <a:spLocks noGrp="1" noChangeArrowheads="1"/>
          </p:cNvSpPr>
          <p:nvPr>
            <p:ph type="sldNum" sz="quarter" idx="11"/>
          </p:nvPr>
        </p:nvSpPr>
        <p:spPr>
          <a:ln/>
        </p:spPr>
        <p:txBody>
          <a:bodyPr/>
          <a:lstStyle>
            <a:lvl1pPr>
              <a:defRPr/>
            </a:lvl1pPr>
          </a:lstStyle>
          <a:p>
            <a:fld id="{12493E49-35C0-4CDF-8555-F0C24AFD3154}" type="slidenum">
              <a:rPr lang="en-US" altLang="en-US"/>
              <a:pPr/>
              <a:t>‹#›</a:t>
            </a:fld>
            <a:endParaRPr lang="en-US" altLang="en-US"/>
          </a:p>
        </p:txBody>
      </p:sp>
      <p:sp>
        <p:nvSpPr>
          <p:cNvPr id="4" name="Rectangle 14">
            <a:extLst>
              <a:ext uri="{FF2B5EF4-FFF2-40B4-BE49-F238E27FC236}">
                <a16:creationId xmlns:a16="http://schemas.microsoft.com/office/drawing/2014/main" id="{E24D6AA8-0FF5-4F6B-B239-E865BAA5CF2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41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277F73E4-64F1-4535-8995-BA17605849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EB810656-58BA-4E3A-8D80-C7A85F1234F8}"/>
              </a:ext>
            </a:extLst>
          </p:cNvPr>
          <p:cNvSpPr>
            <a:spLocks noGrp="1" noChangeArrowheads="1"/>
          </p:cNvSpPr>
          <p:nvPr>
            <p:ph type="sldNum" sz="quarter" idx="11"/>
          </p:nvPr>
        </p:nvSpPr>
        <p:spPr>
          <a:ln/>
        </p:spPr>
        <p:txBody>
          <a:bodyPr/>
          <a:lstStyle>
            <a:lvl1pPr>
              <a:defRPr/>
            </a:lvl1pPr>
          </a:lstStyle>
          <a:p>
            <a:fld id="{CB099743-571D-49AD-9D21-8609A1A5805C}" type="slidenum">
              <a:rPr lang="en-US" altLang="en-US"/>
              <a:pPr/>
              <a:t>‹#›</a:t>
            </a:fld>
            <a:endParaRPr lang="en-US" altLang="en-US"/>
          </a:p>
        </p:txBody>
      </p:sp>
      <p:sp>
        <p:nvSpPr>
          <p:cNvPr id="7" name="Rectangle 14">
            <a:extLst>
              <a:ext uri="{FF2B5EF4-FFF2-40B4-BE49-F238E27FC236}">
                <a16:creationId xmlns:a16="http://schemas.microsoft.com/office/drawing/2014/main" id="{21B7116C-0E2B-4F72-834C-39D184A18C9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1964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s-Latn-B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3C9A348F-AD5D-4BBC-BEE6-65A9F34DFD4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20B5DE56-C95C-4E05-A9FF-E43BB31215B3}"/>
              </a:ext>
            </a:extLst>
          </p:cNvPr>
          <p:cNvSpPr>
            <a:spLocks noGrp="1" noChangeArrowheads="1"/>
          </p:cNvSpPr>
          <p:nvPr>
            <p:ph type="sldNum" sz="quarter" idx="11"/>
          </p:nvPr>
        </p:nvSpPr>
        <p:spPr>
          <a:ln/>
        </p:spPr>
        <p:txBody>
          <a:bodyPr/>
          <a:lstStyle>
            <a:lvl1pPr>
              <a:defRPr/>
            </a:lvl1pPr>
          </a:lstStyle>
          <a:p>
            <a:fld id="{86305087-6433-4AB9-873E-EE6C063A6654}" type="slidenum">
              <a:rPr lang="en-US" altLang="en-US"/>
              <a:pPr/>
              <a:t>‹#›</a:t>
            </a:fld>
            <a:endParaRPr lang="en-US" altLang="en-US"/>
          </a:p>
        </p:txBody>
      </p:sp>
      <p:sp>
        <p:nvSpPr>
          <p:cNvPr id="7" name="Rectangle 14">
            <a:extLst>
              <a:ext uri="{FF2B5EF4-FFF2-40B4-BE49-F238E27FC236}">
                <a16:creationId xmlns:a16="http://schemas.microsoft.com/office/drawing/2014/main" id="{04A94D7C-142E-4459-9F6A-1F0943299EA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8465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id="{FE2C0845-B9FE-4661-982F-7F5B3F191D49}"/>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0275" name="Rectangle 3">
            <a:extLst>
              <a:ext uri="{FF2B5EF4-FFF2-40B4-BE49-F238E27FC236}">
                <a16:creationId xmlns:a16="http://schemas.microsoft.com/office/drawing/2014/main" id="{A1BF9A52-734A-458E-A8A3-88BB1D8A332C}"/>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A9140258-7AF7-4257-BECE-90AA5C65D65D}" type="slidenum">
              <a:rPr lang="en-US" altLang="en-US"/>
              <a:pPr/>
              <a:t>‹#›</a:t>
            </a:fld>
            <a:endParaRPr lang="en-US" altLang="en-US"/>
          </a:p>
        </p:txBody>
      </p:sp>
      <p:grpSp>
        <p:nvGrpSpPr>
          <p:cNvPr id="1028" name="Group 4">
            <a:extLst>
              <a:ext uri="{FF2B5EF4-FFF2-40B4-BE49-F238E27FC236}">
                <a16:creationId xmlns:a16="http://schemas.microsoft.com/office/drawing/2014/main" id="{9D9C006B-556B-4C99-B0CA-EA6084537A69}"/>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D93E1AE2-02AB-45B5-882A-C4B2FAB9D1E7}"/>
                </a:ext>
              </a:extLst>
            </p:cNvPr>
            <p:cNvGrpSpPr>
              <a:grpSpLocks/>
            </p:cNvGrpSpPr>
            <p:nvPr userDrawn="1"/>
          </p:nvGrpSpPr>
          <p:grpSpPr bwMode="auto">
            <a:xfrm>
              <a:off x="1728" y="2230"/>
              <a:ext cx="4027" cy="2085"/>
              <a:chOff x="1728" y="2230"/>
              <a:chExt cx="4027" cy="2085"/>
            </a:xfrm>
          </p:grpSpPr>
          <p:sp>
            <p:nvSpPr>
              <p:cNvPr id="310278" name="Freeform 6">
                <a:extLst>
                  <a:ext uri="{FF2B5EF4-FFF2-40B4-BE49-F238E27FC236}">
                    <a16:creationId xmlns:a16="http://schemas.microsoft.com/office/drawing/2014/main" id="{7FCFF58B-6F56-4E8E-A2BC-F2EF60703A7E}"/>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bs-Latn-BA"/>
              </a:p>
            </p:txBody>
          </p:sp>
          <p:sp>
            <p:nvSpPr>
              <p:cNvPr id="310279" name="Freeform 7">
                <a:extLst>
                  <a:ext uri="{FF2B5EF4-FFF2-40B4-BE49-F238E27FC236}">
                    <a16:creationId xmlns:a16="http://schemas.microsoft.com/office/drawing/2014/main" id="{D5A5B3FE-E122-4DF0-A617-91C5EB4780AE}"/>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bs-Latn-BA"/>
              </a:p>
            </p:txBody>
          </p:sp>
          <p:sp>
            <p:nvSpPr>
              <p:cNvPr id="310280" name="Freeform 8">
                <a:extLst>
                  <a:ext uri="{FF2B5EF4-FFF2-40B4-BE49-F238E27FC236}">
                    <a16:creationId xmlns:a16="http://schemas.microsoft.com/office/drawing/2014/main" id="{1F027A92-74C7-4D14-80DF-51DE04B068FD}"/>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bs-Latn-BA"/>
              </a:p>
            </p:txBody>
          </p:sp>
          <p:sp>
            <p:nvSpPr>
              <p:cNvPr id="1038" name="Freeform 9">
                <a:extLst>
                  <a:ext uri="{FF2B5EF4-FFF2-40B4-BE49-F238E27FC236}">
                    <a16:creationId xmlns:a16="http://schemas.microsoft.com/office/drawing/2014/main" id="{554B064F-CBAA-48D9-9FC4-020BE75180FA}"/>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2" name="Freeform 10">
                <a:extLst>
                  <a:ext uri="{FF2B5EF4-FFF2-40B4-BE49-F238E27FC236}">
                    <a16:creationId xmlns:a16="http://schemas.microsoft.com/office/drawing/2014/main" id="{4D8FD320-936B-444F-8A59-4AF151B243A1}"/>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bs-Latn-BA"/>
              </a:p>
            </p:txBody>
          </p:sp>
        </p:grpSp>
        <p:sp>
          <p:nvSpPr>
            <p:cNvPr id="310283" name="Freeform 11">
              <a:extLst>
                <a:ext uri="{FF2B5EF4-FFF2-40B4-BE49-F238E27FC236}">
                  <a16:creationId xmlns:a16="http://schemas.microsoft.com/office/drawing/2014/main" id="{F2B992E3-2511-4483-B35D-F6FC2BC99A73}"/>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bs-Latn-BA"/>
            </a:p>
          </p:txBody>
        </p:sp>
        <p:sp>
          <p:nvSpPr>
            <p:cNvPr id="1034" name="Freeform 12">
              <a:extLst>
                <a:ext uri="{FF2B5EF4-FFF2-40B4-BE49-F238E27FC236}">
                  <a16:creationId xmlns:a16="http://schemas.microsoft.com/office/drawing/2014/main" id="{1CEE3D33-C478-499E-B003-DA2A1E2B7A26}"/>
                </a:ext>
              </a:extLst>
            </p:cNvPr>
            <p:cNvSpPr>
              <a:spLocks/>
            </p:cNvSpPr>
            <p:nvPr/>
          </p:nvSpPr>
          <p:spPr bwMode="hidden">
            <a:xfrm>
              <a:off x="0" y="0"/>
              <a:ext cx="5758" cy="1776"/>
            </a:xfrm>
            <a:custGeom>
              <a:avLst/>
              <a:gdLst>
                <a:gd name="T0" fmla="*/ 0 w 5740"/>
                <a:gd name="T1" fmla="*/ 0 h 1906"/>
                <a:gd name="T2" fmla="*/ 0 w 5740"/>
                <a:gd name="T3" fmla="*/ 376 h 1906"/>
                <a:gd name="T4" fmla="*/ 6168 w 5740"/>
                <a:gd name="T5" fmla="*/ 376 h 1906"/>
                <a:gd name="T6" fmla="*/ 616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85" name="Rectangle 13">
            <a:extLst>
              <a:ext uri="{FF2B5EF4-FFF2-40B4-BE49-F238E27FC236}">
                <a16:creationId xmlns:a16="http://schemas.microsoft.com/office/drawing/2014/main" id="{2F243894-601B-4696-BAED-71F61B46BF5B}"/>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10286" name="Rectangle 14">
            <a:extLst>
              <a:ext uri="{FF2B5EF4-FFF2-40B4-BE49-F238E27FC236}">
                <a16:creationId xmlns:a16="http://schemas.microsoft.com/office/drawing/2014/main" id="{18293849-946F-44D0-A1DE-86D85C0F8FD2}"/>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310287" name="Rectangle 15">
            <a:extLst>
              <a:ext uri="{FF2B5EF4-FFF2-40B4-BE49-F238E27FC236}">
                <a16:creationId xmlns:a16="http://schemas.microsoft.com/office/drawing/2014/main" id="{C6A5B89D-C3BB-48A6-9828-EED70242617F}"/>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256"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 /><Relationship Id="rId2" Type="http://schemas.openxmlformats.org/officeDocument/2006/relationships/notesSlide" Target="../notesSlides/notesSlide1.xml" /><Relationship Id="rId1" Type="http://schemas.openxmlformats.org/officeDocument/2006/relationships/slideLayout" Target="../slideLayouts/slideLayout4.xml" /><Relationship Id="rId4" Type="http://schemas.openxmlformats.org/officeDocument/2006/relationships/image" Target="../media/image2.png" /></Relationships>
</file>

<file path=ppt/slides/_rels/slide10.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9.xml"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notesSlide" Target="../notesSlides/notesSlide10.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3.wmf" /><Relationship Id="rId2" Type="http://schemas.openxmlformats.org/officeDocument/2006/relationships/notesSlide" Target="../notesSlides/notesSlide11.xml" /><Relationship Id="rId1" Type="http://schemas.openxmlformats.org/officeDocument/2006/relationships/slideLayout" Target="../slideLayouts/slideLayout1.xml" /><Relationship Id="rId4" Type="http://schemas.openxmlformats.org/officeDocument/2006/relationships/image" Target="../media/image8.png" /></Relationships>
</file>

<file path=ppt/slides/_rels/slide14.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3.wmf" /><Relationship Id="rId2" Type="http://schemas.openxmlformats.org/officeDocument/2006/relationships/notesSlide" Target="../notesSlides/notesSlide12.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3.wmf" /><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3.wmf" /><Relationship Id="rId2" Type="http://schemas.openxmlformats.org/officeDocument/2006/relationships/notesSlide" Target="../notesSlides/notesSlide3.xml" /><Relationship Id="rId1" Type="http://schemas.openxmlformats.org/officeDocument/2006/relationships/slideLayout" Target="../slideLayouts/slideLayout8.xml" /><Relationship Id="rId4" Type="http://schemas.openxmlformats.org/officeDocument/2006/relationships/image" Target="../media/image4.jpeg" /></Relationships>
</file>

<file path=ppt/slides/_rels/slide4.xml.rels><?xml version="1.0" encoding="UTF-8" standalone="yes"?>
<Relationships xmlns="http://schemas.openxmlformats.org/package/2006/relationships"><Relationship Id="rId3" Type="http://schemas.openxmlformats.org/officeDocument/2006/relationships/image" Target="../media/image3.wmf" /><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image" Target="../media/image1.wmf" /><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3.wmf" /><Relationship Id="rId2" Type="http://schemas.openxmlformats.org/officeDocument/2006/relationships/notesSlide" Target="../notesSlides/notesSlide6.xml" /><Relationship Id="rId1" Type="http://schemas.openxmlformats.org/officeDocument/2006/relationships/slideLayout" Target="../slideLayouts/slideLayout1.xml" /><Relationship Id="rId4" Type="http://schemas.openxmlformats.org/officeDocument/2006/relationships/image" Target="../media/image5.jpeg" /></Relationships>
</file>

<file path=ppt/slides/_rels/slide8.xml.rels><?xml version="1.0" encoding="UTF-8" standalone="yes"?>
<Relationships xmlns="http://schemas.openxmlformats.org/package/2006/relationships"><Relationship Id="rId3" Type="http://schemas.openxmlformats.org/officeDocument/2006/relationships/image" Target="../media/image3.wmf" /><Relationship Id="rId2" Type="http://schemas.openxmlformats.org/officeDocument/2006/relationships/notesSlide" Target="../notesSlides/notesSlide7.xml"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Rectangle 4">
            <a:extLst>
              <a:ext uri="{FF2B5EF4-FFF2-40B4-BE49-F238E27FC236}">
                <a16:creationId xmlns:a16="http://schemas.microsoft.com/office/drawing/2014/main" id="{427390CA-CCCC-43AD-8826-E447FC42D7A8}"/>
              </a:ext>
            </a:extLst>
          </p:cNvPr>
          <p:cNvSpPr>
            <a:spLocks noGrp="1" noRot="1" noChangeArrowheads="1"/>
          </p:cNvSpPr>
          <p:nvPr>
            <p:ph type="title"/>
          </p:nvPr>
        </p:nvSpPr>
        <p:spPr>
          <a:xfrm>
            <a:off x="0" y="0"/>
            <a:ext cx="9251950" cy="5159375"/>
          </a:xfrm>
        </p:spPr>
        <p:txBody>
          <a:bodyPr/>
          <a:lstStyle/>
          <a:p>
            <a:pPr eaLnBrk="1" hangingPunct="1">
              <a:defRPr/>
            </a:pPr>
            <a:r>
              <a:rPr lang="sr-Cyrl-BA" sz="6000" dirty="0">
                <a:solidFill>
                  <a:schemeClr val="accent3">
                    <a:lumMod val="25000"/>
                  </a:schemeClr>
                </a:solidFill>
              </a:rPr>
              <a:t>Музичка култура</a:t>
            </a:r>
            <a:br>
              <a:rPr lang="sr-Cyrl-BA" sz="5400" dirty="0">
                <a:solidFill>
                  <a:schemeClr val="accent3">
                    <a:lumMod val="25000"/>
                  </a:schemeClr>
                </a:solidFill>
              </a:rPr>
            </a:br>
            <a:br>
              <a:rPr lang="sr-Cyrl-BA" sz="4000" dirty="0">
                <a:solidFill>
                  <a:schemeClr val="accent3">
                    <a:lumMod val="25000"/>
                  </a:schemeClr>
                </a:solidFill>
              </a:rPr>
            </a:br>
            <a:r>
              <a:rPr lang="en-US" sz="4800" dirty="0">
                <a:solidFill>
                  <a:schemeClr val="accent3">
                    <a:lumMod val="25000"/>
                  </a:schemeClr>
                </a:solidFill>
              </a:rPr>
              <a:t>VII</a:t>
            </a:r>
            <a:r>
              <a:rPr lang="sr-Latn-BA" sz="4800" dirty="0">
                <a:solidFill>
                  <a:schemeClr val="accent3">
                    <a:lumMod val="25000"/>
                  </a:schemeClr>
                </a:solidFill>
              </a:rPr>
              <a:t> </a:t>
            </a:r>
            <a:r>
              <a:rPr lang="sr-Cyrl-BA" sz="4800" dirty="0">
                <a:solidFill>
                  <a:schemeClr val="accent3">
                    <a:lumMod val="25000"/>
                  </a:schemeClr>
                </a:solidFill>
              </a:rPr>
              <a:t>разред</a:t>
            </a:r>
            <a:br>
              <a:rPr lang="sr-Latn-CS" sz="5400" dirty="0">
                <a:solidFill>
                  <a:schemeClr val="accent3">
                    <a:lumMod val="50000"/>
                  </a:schemeClr>
                </a:solidFill>
              </a:rPr>
            </a:br>
            <a:br>
              <a:rPr lang="en-US" sz="1800" dirty="0">
                <a:solidFill>
                  <a:schemeClr val="accent5">
                    <a:lumMod val="50000"/>
                  </a:schemeClr>
                </a:solidFill>
              </a:rPr>
            </a:br>
            <a:endParaRPr lang="sr-Latn-CS" sz="1800" dirty="0">
              <a:solidFill>
                <a:schemeClr val="accent5">
                  <a:lumMod val="50000"/>
                </a:schemeClr>
              </a:solidFill>
            </a:endParaRPr>
          </a:p>
        </p:txBody>
      </p:sp>
      <p:pic>
        <p:nvPicPr>
          <p:cNvPr id="4099" name="Picture 10" descr="MC900129634[1]">
            <a:extLst>
              <a:ext uri="{FF2B5EF4-FFF2-40B4-BE49-F238E27FC236}">
                <a16:creationId xmlns:a16="http://schemas.microsoft.com/office/drawing/2014/main" id="{AE59A1F7-8C2A-40CC-AC72-789379308A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653152">
            <a:off x="1286670" y="3212306"/>
            <a:ext cx="1471612"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6" descr="MC900441798[1]">
            <a:extLst>
              <a:ext uri="{FF2B5EF4-FFF2-40B4-BE49-F238E27FC236}">
                <a16:creationId xmlns:a16="http://schemas.microsoft.com/office/drawing/2014/main" id="{4D90059A-D1DC-409B-8BDD-9C166A6AA9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66601">
            <a:off x="5773738" y="3521075"/>
            <a:ext cx="2735262" cy="346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a:extLst>
              <a:ext uri="{FF2B5EF4-FFF2-40B4-BE49-F238E27FC236}">
                <a16:creationId xmlns:a16="http://schemas.microsoft.com/office/drawing/2014/main" id="{282FD7AA-3CAC-47D9-AB68-88B3229292F1}"/>
              </a:ext>
            </a:extLst>
          </p:cNvPr>
          <p:cNvSpPr>
            <a:spLocks noGrp="1"/>
          </p:cNvSpPr>
          <p:nvPr>
            <p:ph sz="half" idx="1"/>
          </p:nvPr>
        </p:nvSpPr>
        <p:spPr>
          <a:xfrm>
            <a:off x="457200" y="5300663"/>
            <a:ext cx="4038600" cy="360362"/>
          </a:xfrm>
        </p:spPr>
        <p:txBody>
          <a:bodyPr/>
          <a:lstStyle/>
          <a:p>
            <a:pPr>
              <a:defRPr/>
            </a:pPr>
            <a:endParaRPr lang="bs-Latn-BA" dirty="0"/>
          </a:p>
          <a:p>
            <a:pPr>
              <a:defRPr/>
            </a:pPr>
            <a:endParaRPr lang="bs-Latn-BA" dirty="0"/>
          </a:p>
          <a:p>
            <a:pPr>
              <a:defRPr/>
            </a:pPr>
            <a:endParaRPr lang="bs-Latn-BA" dirty="0"/>
          </a:p>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9B419A1-5079-4AE3-A25E-F6EAA400E20B}"/>
              </a:ext>
            </a:extLst>
          </p:cNvPr>
          <p:cNvSpPr>
            <a:spLocks noGrp="1" noChangeArrowheads="1"/>
          </p:cNvSpPr>
          <p:nvPr>
            <p:ph type="ctrTitle"/>
          </p:nvPr>
        </p:nvSpPr>
        <p:spPr/>
        <p:txBody>
          <a:bodyPr/>
          <a:lstStyle/>
          <a:p>
            <a:pPr eaLnBrk="1" hangingPunct="1">
              <a:defRPr/>
            </a:pPr>
            <a:br>
              <a:rPr lang="en-US" sz="5400">
                <a:solidFill>
                  <a:srgbClr val="D7AE85"/>
                </a:solidFill>
              </a:rPr>
            </a:br>
            <a:br>
              <a:rPr lang="en-US" sz="5400">
                <a:solidFill>
                  <a:srgbClr val="D7AE85"/>
                </a:solidFill>
              </a:rPr>
            </a:br>
            <a:endParaRPr lang="en-US" sz="5400">
              <a:solidFill>
                <a:srgbClr val="D7AE85"/>
              </a:solidFill>
            </a:endParaRPr>
          </a:p>
        </p:txBody>
      </p:sp>
      <p:sp>
        <p:nvSpPr>
          <p:cNvPr id="2051" name="Rectangle 3">
            <a:extLst>
              <a:ext uri="{FF2B5EF4-FFF2-40B4-BE49-F238E27FC236}">
                <a16:creationId xmlns:a16="http://schemas.microsoft.com/office/drawing/2014/main" id="{947AE26E-19FA-4545-BEDF-02842A3F220E}"/>
              </a:ext>
            </a:extLst>
          </p:cNvPr>
          <p:cNvSpPr>
            <a:spLocks noGrp="1" noChangeArrowheads="1"/>
          </p:cNvSpPr>
          <p:nvPr>
            <p:ph type="subTitle" idx="1"/>
          </p:nvPr>
        </p:nvSpPr>
        <p:spPr>
          <a:xfrm>
            <a:off x="30163" y="0"/>
            <a:ext cx="8964612" cy="7086600"/>
          </a:xfrm>
        </p:spPr>
        <p:txBody>
          <a:bodyPr/>
          <a:lstStyle/>
          <a:p>
            <a:pPr algn="just" eaLnBrk="1" hangingPunct="1">
              <a:defRPr/>
            </a:pPr>
            <a:r>
              <a:rPr lang="sr-Cyrl-BA" sz="2800" b="1" dirty="0">
                <a:solidFill>
                  <a:srgbClr val="002060"/>
                </a:solidFill>
                <a:effectLst>
                  <a:outerShdw blurRad="38100" dist="38100" dir="2700000" algn="tl">
                    <a:srgbClr val="FFFFFF"/>
                  </a:outerShdw>
                </a:effectLst>
              </a:rPr>
              <a:t>                             Анализа нотног текста</a:t>
            </a:r>
            <a:endParaRPr lang="sr-Cyrl-RS" sz="2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endParaRPr lang="en-US" sz="1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endParaRPr lang="en-US" sz="1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endParaRPr lang="en-US" sz="1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endParaRPr lang="en-US" sz="1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endParaRPr lang="en-US" sz="1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endParaRPr lang="sr-Cyrl-RS" sz="1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endParaRPr lang="sr-Cyrl-RS" sz="1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endParaRPr lang="sr-Cyrl-RS" sz="1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r>
              <a:rPr lang="sr-Cyrl-RS" sz="1800" b="1" dirty="0">
                <a:solidFill>
                  <a:srgbClr val="002060"/>
                </a:solidFill>
                <a:effectLst>
                  <a:outerShdw blurRad="38100" dist="38100" dir="2700000" algn="tl">
                    <a:srgbClr val="FFFFFF"/>
                  </a:outerShdw>
                </a:effectLst>
              </a:rPr>
              <a:t>Писана је у виолинском кључу; </a:t>
            </a:r>
          </a:p>
          <a:p>
            <a:pPr marL="457200" indent="-457200" algn="just" eaLnBrk="1" hangingPunct="1">
              <a:buFont typeface="Arial" panose="020B0604020202020204" pitchFamily="34" charset="0"/>
              <a:buChar char="•"/>
              <a:defRPr/>
            </a:pPr>
            <a:r>
              <a:rPr lang="sr-Cyrl-RS" sz="1800" b="1" dirty="0">
                <a:solidFill>
                  <a:srgbClr val="002060"/>
                </a:solidFill>
                <a:effectLst>
                  <a:outerShdw blurRad="38100" dist="38100" dir="2700000" algn="tl">
                    <a:srgbClr val="FFFFFF"/>
                  </a:outerShdw>
                </a:effectLst>
              </a:rPr>
              <a:t>Мјера је ¾ (тактира се на три, а четвртинка је јединица бројања);</a:t>
            </a:r>
          </a:p>
          <a:p>
            <a:pPr marL="457200" indent="-457200" algn="just" eaLnBrk="1" hangingPunct="1">
              <a:buFont typeface="Arial" panose="020B0604020202020204" pitchFamily="34" charset="0"/>
              <a:buChar char="•"/>
              <a:defRPr/>
            </a:pPr>
            <a:r>
              <a:rPr lang="sr-Cyrl-RS" sz="1800" b="1" dirty="0">
                <a:solidFill>
                  <a:srgbClr val="002060"/>
                </a:solidFill>
                <a:effectLst>
                  <a:outerShdw blurRad="38100" dist="38100" dir="2700000" algn="tl">
                    <a:srgbClr val="FFFFFF"/>
                  </a:outerShdw>
                </a:effectLst>
              </a:rPr>
              <a:t>На почетку је непотпун такт, односно пјесма почиње предактом (почиње на трећу добуа када рука иде ка горе);</a:t>
            </a:r>
          </a:p>
          <a:p>
            <a:pPr marL="457200" indent="-457200" algn="just" eaLnBrk="1" hangingPunct="1">
              <a:buClr>
                <a:srgbClr val="784700"/>
              </a:buClr>
              <a:buFont typeface="Arial" panose="020B0604020202020204" pitchFamily="34" charset="0"/>
              <a:buChar char="•"/>
              <a:defRPr/>
            </a:pPr>
            <a:r>
              <a:rPr lang="sr-Cyrl-RS" sz="1800" b="1" dirty="0">
                <a:solidFill>
                  <a:srgbClr val="002060"/>
                </a:solidFill>
                <a:effectLst>
                  <a:outerShdw blurRad="38100" dist="38100" dir="2700000" algn="tl">
                    <a:srgbClr val="FFFFFF"/>
                  </a:outerShdw>
                </a:effectLst>
              </a:rPr>
              <a:t>У нотном тексту по вриједности имамо ноте</a:t>
            </a:r>
            <a:r>
              <a:rPr lang="sr-Cyrl-RS" sz="1800" b="1">
                <a:solidFill>
                  <a:srgbClr val="002060"/>
                </a:solidFill>
                <a:effectLst>
                  <a:outerShdw blurRad="38100" dist="38100" dir="2700000" algn="tl">
                    <a:srgbClr val="FFFFFF"/>
                  </a:outerShdw>
                </a:effectLst>
              </a:rPr>
              <a:t>: осмине, четвртине и половине</a:t>
            </a:r>
            <a:r>
              <a:rPr lang="sr-Cyrl-RS" sz="1800" b="1" dirty="0">
                <a:solidFill>
                  <a:srgbClr val="002060"/>
                </a:solidFill>
                <a:effectLst>
                  <a:outerShdw blurRad="38100" dist="38100" dir="2700000" algn="tl">
                    <a:srgbClr val="FFFFFF"/>
                  </a:outerShdw>
                </a:effectLst>
              </a:rPr>
              <a:t>;</a:t>
            </a:r>
          </a:p>
          <a:p>
            <a:pPr marL="457200" indent="-457200" algn="just" eaLnBrk="1" hangingPunct="1">
              <a:buFont typeface="Arial" panose="020B0604020202020204" pitchFamily="34" charset="0"/>
              <a:buChar char="•"/>
              <a:defRPr/>
            </a:pPr>
            <a:r>
              <a:rPr lang="sr-Cyrl-RS" sz="1800" b="1" dirty="0">
                <a:solidFill>
                  <a:srgbClr val="002060"/>
                </a:solidFill>
                <a:effectLst>
                  <a:outerShdw blurRad="38100" dist="38100" dir="2700000" algn="tl">
                    <a:srgbClr val="FFFFFF"/>
                  </a:outerShdw>
                </a:effectLst>
              </a:rPr>
              <a:t>Иза виолинског кључа налази се предзнак, односно </a:t>
            </a:r>
            <a:r>
              <a:rPr lang="sr-Cyrl-RS" sz="1800" b="1">
                <a:solidFill>
                  <a:srgbClr val="002060"/>
                </a:solidFill>
                <a:effectLst>
                  <a:outerShdw blurRad="38100" dist="38100" dir="2700000" algn="tl">
                    <a:srgbClr val="FFFFFF"/>
                  </a:outerShdw>
                </a:effectLst>
              </a:rPr>
              <a:t>снизилица </a:t>
            </a:r>
            <a:r>
              <a:rPr lang="sr-Cyrl-BA" sz="1800" b="1">
                <a:solidFill>
                  <a:srgbClr val="002060"/>
                </a:solidFill>
                <a:effectLst>
                  <a:outerShdw blurRad="38100" dist="38100" dir="2700000" algn="tl">
                    <a:srgbClr val="FFFFFF"/>
                  </a:outerShdw>
                </a:effectLst>
              </a:rPr>
              <a:t>B</a:t>
            </a:r>
            <a:r>
              <a:rPr lang="sr-Cyrl-RS" sz="1800" b="1">
                <a:solidFill>
                  <a:srgbClr val="002060"/>
                </a:solidFill>
                <a:effectLst>
                  <a:outerShdw blurRad="38100" dist="38100" dir="2700000" algn="tl">
                    <a:srgbClr val="FFFFFF"/>
                  </a:outerShdw>
                </a:effectLst>
              </a:rPr>
              <a:t>, </a:t>
            </a:r>
            <a:r>
              <a:rPr lang="sr-Cyrl-RS" sz="1800" b="1" dirty="0">
                <a:solidFill>
                  <a:srgbClr val="002060"/>
                </a:solidFill>
                <a:effectLst>
                  <a:outerShdw blurRad="38100" dist="38100" dir="2700000" algn="tl">
                    <a:srgbClr val="FFFFFF"/>
                  </a:outerShdw>
                </a:effectLst>
              </a:rPr>
              <a:t>што значи да </a:t>
            </a:r>
            <a:r>
              <a:rPr lang="sr-Cyrl-RS" sz="1800" b="1">
                <a:solidFill>
                  <a:srgbClr val="002060"/>
                </a:solidFill>
                <a:effectLst>
                  <a:outerShdw blurRad="38100" dist="38100" dir="2700000" algn="tl">
                    <a:srgbClr val="FFFFFF"/>
                  </a:outerShdw>
                </a:effectLst>
              </a:rPr>
              <a:t>је тон</a:t>
            </a:r>
            <a:r>
              <a:rPr lang="sr-Cyrl-BA" sz="1800" b="1">
                <a:solidFill>
                  <a:srgbClr val="002060"/>
                </a:solidFill>
                <a:effectLst>
                  <a:outerShdw blurRad="38100" dist="38100" dir="2700000" algn="tl">
                    <a:srgbClr val="FFFFFF"/>
                  </a:outerShdw>
                </a:effectLst>
              </a:rPr>
              <a:t> H снижен</a:t>
            </a:r>
            <a:r>
              <a:rPr lang="sr-Cyrl-RS" sz="1800" b="1">
                <a:solidFill>
                  <a:srgbClr val="002060"/>
                </a:solidFill>
                <a:effectLst>
                  <a:outerShdw blurRad="38100" dist="38100" dir="2700000" algn="tl">
                    <a:srgbClr val="FFFFFF"/>
                  </a:outerShdw>
                </a:effectLst>
              </a:rPr>
              <a:t> у </a:t>
            </a:r>
            <a:r>
              <a:rPr lang="sr-Cyrl-BA" sz="1800" b="1">
                <a:solidFill>
                  <a:srgbClr val="002060"/>
                </a:solidFill>
                <a:effectLst>
                  <a:outerShdw blurRad="38100" dist="38100" dir="2700000" algn="tl">
                    <a:srgbClr val="FFFFFF"/>
                  </a:outerShdw>
                </a:effectLst>
              </a:rPr>
              <a:t>Hes</a:t>
            </a:r>
            <a:r>
              <a:rPr lang="sr-Cyrl-RS" sz="1800" b="1">
                <a:solidFill>
                  <a:srgbClr val="002060"/>
                </a:solidFill>
                <a:effectLst>
                  <a:outerShdw blurRad="38100" dist="38100" dir="2700000" algn="tl">
                    <a:srgbClr val="FFFFFF"/>
                  </a:outerShdw>
                </a:effectLst>
              </a:rPr>
              <a:t> или </a:t>
            </a:r>
            <a:r>
              <a:rPr lang="sr-Cyrl-BA" sz="1800" b="1">
                <a:solidFill>
                  <a:srgbClr val="002060"/>
                </a:solidFill>
                <a:effectLst>
                  <a:outerShdw blurRad="38100" dist="38100" dir="2700000" algn="tl">
                    <a:srgbClr val="FFFFFF"/>
                  </a:outerShdw>
                </a:effectLst>
              </a:rPr>
              <a:t>B</a:t>
            </a:r>
            <a:r>
              <a:rPr lang="sr-Cyrl-RS" sz="1800" b="1">
                <a:solidFill>
                  <a:srgbClr val="002060"/>
                </a:solidFill>
                <a:effectLst>
                  <a:outerShdw blurRad="38100" dist="38100" dir="2700000" algn="tl">
                    <a:srgbClr val="FFFFFF"/>
                  </a:outerShdw>
                </a:effectLst>
              </a:rPr>
              <a:t>;</a:t>
            </a:r>
            <a:endParaRPr lang="sr-Cyrl-RS" sz="18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r>
              <a:rPr lang="sr-Cyrl-RS" sz="1800" b="1" dirty="0">
                <a:solidFill>
                  <a:srgbClr val="002060"/>
                </a:solidFill>
                <a:effectLst>
                  <a:outerShdw blurRad="38100" dist="38100" dir="2700000" algn="tl">
                    <a:srgbClr val="FFFFFF"/>
                  </a:outerShdw>
                </a:effectLst>
              </a:rPr>
              <a:t>Репетиција – понављају се прва четири такта;</a:t>
            </a:r>
          </a:p>
          <a:p>
            <a:pPr marL="457200" indent="-457200" algn="just" eaLnBrk="1" hangingPunct="1">
              <a:buFont typeface="Arial" panose="020B0604020202020204" pitchFamily="34" charset="0"/>
              <a:buChar char="•"/>
              <a:defRPr/>
            </a:pPr>
            <a:r>
              <a:rPr lang="sr-Cyrl-RS" sz="1800" b="1" dirty="0">
                <a:solidFill>
                  <a:srgbClr val="002060"/>
                </a:solidFill>
                <a:effectLst>
                  <a:outerShdw blurRad="38100" dist="38100" dir="2700000" algn="tl">
                    <a:srgbClr val="FFFFFF"/>
                  </a:outerShdw>
                </a:effectLst>
              </a:rPr>
              <a:t>Пјесма је писана у хармонској  </a:t>
            </a:r>
            <a:r>
              <a:rPr lang="en-US" sz="1800" b="1" dirty="0">
                <a:solidFill>
                  <a:srgbClr val="002060"/>
                </a:solidFill>
                <a:effectLst>
                  <a:outerShdw blurRad="38100" dist="38100" dir="2700000" algn="tl">
                    <a:srgbClr val="FFFFFF"/>
                  </a:outerShdw>
                </a:effectLst>
              </a:rPr>
              <a:t>d-</a:t>
            </a:r>
            <a:r>
              <a:rPr lang="en-US" sz="1800" b="1" dirty="0" err="1">
                <a:solidFill>
                  <a:srgbClr val="002060"/>
                </a:solidFill>
                <a:effectLst>
                  <a:outerShdw blurRad="38100" dist="38100" dir="2700000" algn="tl">
                    <a:srgbClr val="FFFFFF"/>
                  </a:outerShdw>
                </a:effectLst>
              </a:rPr>
              <a:t>mol</a:t>
            </a:r>
            <a:r>
              <a:rPr lang="en-US" sz="1800" b="1" dirty="0">
                <a:solidFill>
                  <a:srgbClr val="002060"/>
                </a:solidFill>
                <a:effectLst>
                  <a:outerShdw blurRad="38100" dist="38100" dir="2700000" algn="tl">
                    <a:srgbClr val="FFFFFF"/>
                  </a:outerShdw>
                </a:effectLst>
              </a:rPr>
              <a:t> </a:t>
            </a:r>
            <a:r>
              <a:rPr lang="sr-Cyrl-RS" sz="1800" b="1" dirty="0">
                <a:solidFill>
                  <a:srgbClr val="002060"/>
                </a:solidFill>
                <a:effectLst>
                  <a:outerShdw blurRad="38100" dist="38100" dir="2700000" algn="tl">
                    <a:srgbClr val="FFFFFF"/>
                  </a:outerShdw>
                </a:effectLst>
              </a:rPr>
              <a:t>љествици, а то знамо зато што </a:t>
            </a:r>
            <a:r>
              <a:rPr lang="sr-Cyrl-RS" sz="1800" b="1">
                <a:solidFill>
                  <a:srgbClr val="002060"/>
                </a:solidFill>
                <a:effectLst>
                  <a:outerShdw blurRad="38100" dist="38100" dir="2700000" algn="tl">
                    <a:srgbClr val="FFFFFF"/>
                  </a:outerShdw>
                </a:effectLst>
              </a:rPr>
              <a:t>има с</a:t>
            </a:r>
            <a:r>
              <a:rPr lang="sr-Cyrl-BA" sz="1800" b="1">
                <a:solidFill>
                  <a:srgbClr val="002060"/>
                </a:solidFill>
                <a:effectLst>
                  <a:outerShdw blurRad="38100" dist="38100" dir="2700000" algn="tl">
                    <a:srgbClr val="FFFFFF"/>
                  </a:outerShdw>
                </a:effectLst>
              </a:rPr>
              <a:t>снизилицу B,</a:t>
            </a:r>
            <a:r>
              <a:rPr lang="sr-Cyrl-RS" sz="1800" b="1">
                <a:solidFill>
                  <a:srgbClr val="002060"/>
                </a:solidFill>
                <a:effectLst>
                  <a:outerShdw blurRad="38100" dist="38100" dir="2700000" algn="tl">
                    <a:srgbClr val="FFFFFF"/>
                  </a:outerShdw>
                </a:effectLst>
              </a:rPr>
              <a:t> </a:t>
            </a:r>
            <a:r>
              <a:rPr lang="sr-Cyrl-RS" sz="1800" b="1" dirty="0">
                <a:solidFill>
                  <a:srgbClr val="002060"/>
                </a:solidFill>
                <a:effectLst>
                  <a:outerShdw blurRad="38100" dist="38100" dir="2700000" algn="tl">
                    <a:srgbClr val="FFFFFF"/>
                  </a:outerShdw>
                </a:effectLst>
              </a:rPr>
              <a:t>завршава </a:t>
            </a:r>
            <a:r>
              <a:rPr lang="sr-Cyrl-RS" sz="1800" b="1">
                <a:solidFill>
                  <a:srgbClr val="002060"/>
                </a:solidFill>
                <a:effectLst>
                  <a:outerShdw blurRad="38100" dist="38100" dir="2700000" algn="tl">
                    <a:srgbClr val="FFFFFF"/>
                  </a:outerShdw>
                </a:effectLst>
              </a:rPr>
              <a:t>са </a:t>
            </a:r>
            <a:r>
              <a:rPr lang="sr-Cyrl-BA" sz="1800" b="1">
                <a:solidFill>
                  <a:srgbClr val="002060"/>
                </a:solidFill>
                <a:effectLst>
                  <a:outerShdw blurRad="38100" dist="38100" dir="2700000" algn="tl">
                    <a:srgbClr val="FFFFFF"/>
                  </a:outerShdw>
                </a:effectLst>
              </a:rPr>
              <a:t>тоном D,</a:t>
            </a:r>
            <a:r>
              <a:rPr lang="sr-Cyrl-RS" sz="1800" b="1">
                <a:solidFill>
                  <a:srgbClr val="002060"/>
                </a:solidFill>
                <a:effectLst>
                  <a:outerShdw blurRad="38100" dist="38100" dir="2700000" algn="tl">
                    <a:srgbClr val="FFFFFF"/>
                  </a:outerShdw>
                </a:effectLst>
              </a:rPr>
              <a:t> </a:t>
            </a:r>
            <a:r>
              <a:rPr lang="sr-Cyrl-RS" sz="1800" b="1" dirty="0">
                <a:solidFill>
                  <a:srgbClr val="002060"/>
                </a:solidFill>
                <a:effectLst>
                  <a:outerShdw blurRad="38100" dist="38100" dir="2700000" algn="tl">
                    <a:srgbClr val="FFFFFF"/>
                  </a:outerShdw>
                </a:effectLst>
              </a:rPr>
              <a:t>и у нотном тексту се појављује повишен седми ступањ</a:t>
            </a:r>
            <a:r>
              <a:rPr lang="en-US" sz="1800" b="1" dirty="0">
                <a:solidFill>
                  <a:srgbClr val="002060"/>
                </a:solidFill>
                <a:effectLst>
                  <a:outerShdw blurRad="38100" dist="38100" dir="2700000" algn="tl">
                    <a:srgbClr val="FFFFFF"/>
                  </a:outerShdw>
                </a:effectLst>
              </a:rPr>
              <a:t>(</a:t>
            </a:r>
            <a:r>
              <a:rPr lang="sr-Cyrl-RS" sz="1800" b="1" dirty="0">
                <a:solidFill>
                  <a:srgbClr val="002060"/>
                </a:solidFill>
                <a:effectLst>
                  <a:outerShdw blurRad="38100" dist="38100" dir="2700000" algn="tl">
                    <a:srgbClr val="FFFFFF"/>
                  </a:outerShdw>
                </a:effectLst>
              </a:rPr>
              <a:t>вођица</a:t>
            </a:r>
            <a:r>
              <a:rPr lang="en-US" sz="1800" b="1" dirty="0">
                <a:solidFill>
                  <a:srgbClr val="002060"/>
                </a:solidFill>
                <a:effectLst>
                  <a:outerShdw blurRad="38100" dist="38100" dir="2700000" algn="tl">
                    <a:srgbClr val="FFFFFF"/>
                  </a:outerShdw>
                </a:effectLst>
              </a:rPr>
              <a:t>)</a:t>
            </a:r>
            <a:r>
              <a:rPr lang="sr-Cyrl-BA" sz="1800" b="1">
                <a:solidFill>
                  <a:srgbClr val="002060"/>
                </a:solidFill>
                <a:effectLst>
                  <a:outerShdw blurRad="38100" dist="38100" dir="2700000" algn="tl">
                    <a:srgbClr val="FFFFFF"/>
                  </a:outerShdw>
                </a:effectLst>
              </a:rPr>
              <a:t>, C </a:t>
            </a:r>
            <a:r>
              <a:rPr lang="sr-Cyrl-BA" sz="1800" b="1" dirty="0">
                <a:solidFill>
                  <a:srgbClr val="002060"/>
                </a:solidFill>
                <a:effectLst>
                  <a:outerShdw blurRad="38100" dist="38100" dir="2700000" algn="tl">
                    <a:srgbClr val="FFFFFF"/>
                  </a:outerShdw>
                </a:effectLst>
              </a:rPr>
              <a:t>је повишен </a:t>
            </a:r>
            <a:r>
              <a:rPr lang="sr-Cyrl-BA" sz="1800" b="1">
                <a:solidFill>
                  <a:srgbClr val="002060"/>
                </a:solidFill>
                <a:effectLst>
                  <a:outerShdw blurRad="38100" dist="38100" dir="2700000" algn="tl">
                    <a:srgbClr val="FFFFFF"/>
                  </a:outerShdw>
                </a:effectLst>
              </a:rPr>
              <a:t>у Cis</a:t>
            </a:r>
            <a:r>
              <a:rPr lang="sr-Cyrl-BA" sz="2400" b="1">
                <a:solidFill>
                  <a:srgbClr val="002060"/>
                </a:solidFill>
                <a:effectLst>
                  <a:outerShdw blurRad="38100" dist="38100" dir="2700000" algn="tl">
                    <a:srgbClr val="FFFFFF"/>
                  </a:outerShdw>
                </a:effectLst>
              </a:rPr>
              <a:t>.</a:t>
            </a:r>
            <a:endParaRPr lang="en-US" sz="2400" b="1" dirty="0">
              <a:solidFill>
                <a:srgbClr val="002060"/>
              </a:solidFill>
              <a:effectLst>
                <a:outerShdw blurRad="38100" dist="38100" dir="2700000" algn="tl">
                  <a:srgbClr val="FFFFFF"/>
                </a:outerShdw>
              </a:effectLst>
            </a:endParaRPr>
          </a:p>
          <a:p>
            <a:pPr marL="457200" indent="-457200" algn="just" eaLnBrk="1" hangingPunct="1">
              <a:buFont typeface="Arial" panose="020B0604020202020204" pitchFamily="34" charset="0"/>
              <a:buChar char="•"/>
              <a:defRPr/>
            </a:pPr>
            <a:endParaRPr lang="sr-Cyrl-RS" sz="2400" b="1" dirty="0">
              <a:solidFill>
                <a:srgbClr val="002060"/>
              </a:solidFill>
              <a:effectLst>
                <a:outerShdw blurRad="38100" dist="38100" dir="2700000" algn="tl">
                  <a:srgbClr val="FFFFFF"/>
                </a:outerShdw>
              </a:effectLst>
            </a:endParaRPr>
          </a:p>
        </p:txBody>
      </p:sp>
      <p:pic>
        <p:nvPicPr>
          <p:cNvPr id="21508" name="Picture 2">
            <a:extLst>
              <a:ext uri="{FF2B5EF4-FFF2-40B4-BE49-F238E27FC236}">
                <a16:creationId xmlns:a16="http://schemas.microsoft.com/office/drawing/2014/main" id="{BD86C963-E425-42A7-B7C4-59E0E34020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836613"/>
            <a:ext cx="91440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down)">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51">
                                            <p:txEl>
                                              <p:pRg st="9" end="9"/>
                                            </p:txEl>
                                          </p:spTgt>
                                        </p:tgtEl>
                                        <p:attrNameLst>
                                          <p:attrName>style.visibility</p:attrName>
                                        </p:attrNameLst>
                                      </p:cBhvr>
                                      <p:to>
                                        <p:strVal val="visible"/>
                                      </p:to>
                                    </p:set>
                                    <p:animEffect transition="in" filter="wipe(down)">
                                      <p:cBhvr>
                                        <p:cTn id="12" dur="500"/>
                                        <p:tgtEl>
                                          <p:spTgt spid="2051">
                                            <p:txEl>
                                              <p:pRg st="9" end="9"/>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51">
                                            <p:txEl>
                                              <p:pRg st="10" end="10"/>
                                            </p:txEl>
                                          </p:spTgt>
                                        </p:tgtEl>
                                        <p:attrNameLst>
                                          <p:attrName>style.visibility</p:attrName>
                                        </p:attrNameLst>
                                      </p:cBhvr>
                                      <p:to>
                                        <p:strVal val="visible"/>
                                      </p:to>
                                    </p:set>
                                    <p:animEffect transition="in" filter="wipe(down)">
                                      <p:cBhvr>
                                        <p:cTn id="17" dur="500"/>
                                        <p:tgtEl>
                                          <p:spTgt spid="2051">
                                            <p:txEl>
                                              <p:pRg st="10" end="1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51">
                                            <p:txEl>
                                              <p:pRg st="11" end="11"/>
                                            </p:txEl>
                                          </p:spTgt>
                                        </p:tgtEl>
                                        <p:attrNameLst>
                                          <p:attrName>style.visibility</p:attrName>
                                        </p:attrNameLst>
                                      </p:cBhvr>
                                      <p:to>
                                        <p:strVal val="visible"/>
                                      </p:to>
                                    </p:set>
                                    <p:animEffect transition="in" filter="wipe(down)">
                                      <p:cBhvr>
                                        <p:cTn id="22" dur="500"/>
                                        <p:tgtEl>
                                          <p:spTgt spid="2051">
                                            <p:txEl>
                                              <p:pRg st="11" end="1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51">
                                            <p:txEl>
                                              <p:pRg st="12" end="12"/>
                                            </p:txEl>
                                          </p:spTgt>
                                        </p:tgtEl>
                                        <p:attrNameLst>
                                          <p:attrName>style.visibility</p:attrName>
                                        </p:attrNameLst>
                                      </p:cBhvr>
                                      <p:to>
                                        <p:strVal val="visible"/>
                                      </p:to>
                                    </p:set>
                                    <p:animEffect transition="in" filter="wipe(down)">
                                      <p:cBhvr>
                                        <p:cTn id="27" dur="500"/>
                                        <p:tgtEl>
                                          <p:spTgt spid="2051">
                                            <p:txEl>
                                              <p:pRg st="12" end="1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51">
                                            <p:txEl>
                                              <p:pRg st="13" end="13"/>
                                            </p:txEl>
                                          </p:spTgt>
                                        </p:tgtEl>
                                        <p:attrNameLst>
                                          <p:attrName>style.visibility</p:attrName>
                                        </p:attrNameLst>
                                      </p:cBhvr>
                                      <p:to>
                                        <p:strVal val="visible"/>
                                      </p:to>
                                    </p:set>
                                    <p:animEffect transition="in" filter="wipe(down)">
                                      <p:cBhvr>
                                        <p:cTn id="32" dur="500"/>
                                        <p:tgtEl>
                                          <p:spTgt spid="2051">
                                            <p:txEl>
                                              <p:pRg st="13" end="1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51">
                                            <p:txEl>
                                              <p:pRg st="14" end="14"/>
                                            </p:txEl>
                                          </p:spTgt>
                                        </p:tgtEl>
                                        <p:attrNameLst>
                                          <p:attrName>style.visibility</p:attrName>
                                        </p:attrNameLst>
                                      </p:cBhvr>
                                      <p:to>
                                        <p:strVal val="visible"/>
                                      </p:to>
                                    </p:set>
                                    <p:animEffect transition="in" filter="wipe(down)">
                                      <p:cBhvr>
                                        <p:cTn id="37" dur="500"/>
                                        <p:tgtEl>
                                          <p:spTgt spid="2051">
                                            <p:txEl>
                                              <p:pRg st="14" end="1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51">
                                            <p:txEl>
                                              <p:pRg st="15" end="15"/>
                                            </p:txEl>
                                          </p:spTgt>
                                        </p:tgtEl>
                                        <p:attrNameLst>
                                          <p:attrName>style.visibility</p:attrName>
                                        </p:attrNameLst>
                                      </p:cBhvr>
                                      <p:to>
                                        <p:strVal val="visible"/>
                                      </p:to>
                                    </p:set>
                                    <p:animEffect transition="in" filter="wipe(down)">
                                      <p:cBhvr>
                                        <p:cTn id="42" dur="500"/>
                                        <p:tgtEl>
                                          <p:spTgt spid="2051">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38327-F9B5-4B06-AF03-BCBC0A21C534}"/>
              </a:ext>
            </a:extLst>
          </p:cNvPr>
          <p:cNvSpPr>
            <a:spLocks noGrp="1"/>
          </p:cNvSpPr>
          <p:nvPr>
            <p:ph type="ctrTitle" sz="quarter"/>
          </p:nvPr>
        </p:nvSpPr>
        <p:spPr>
          <a:xfrm>
            <a:off x="1600200" y="333375"/>
            <a:ext cx="5686425" cy="876300"/>
          </a:xfrm>
        </p:spPr>
        <p:txBody>
          <a:bodyPr/>
          <a:lstStyle/>
          <a:p>
            <a:pPr>
              <a:defRPr/>
            </a:pPr>
            <a:r>
              <a:rPr lang="sr-Cyrl-RS" sz="4000" dirty="0">
                <a:solidFill>
                  <a:srgbClr val="0070C0"/>
                </a:solidFill>
              </a:rPr>
              <a:t>Текст пјесме</a:t>
            </a:r>
            <a:endParaRPr lang="en-US" sz="4000" dirty="0">
              <a:solidFill>
                <a:srgbClr val="0070C0"/>
              </a:solidFill>
            </a:endParaRPr>
          </a:p>
        </p:txBody>
      </p:sp>
      <p:sp>
        <p:nvSpPr>
          <p:cNvPr id="3" name="Subtitle 2">
            <a:extLst>
              <a:ext uri="{FF2B5EF4-FFF2-40B4-BE49-F238E27FC236}">
                <a16:creationId xmlns:a16="http://schemas.microsoft.com/office/drawing/2014/main" id="{26AAFAB9-366A-48D9-BFB6-8A30FADB4235}"/>
              </a:ext>
            </a:extLst>
          </p:cNvPr>
          <p:cNvSpPr>
            <a:spLocks noGrp="1"/>
          </p:cNvSpPr>
          <p:nvPr>
            <p:ph type="subTitle" sz="quarter" idx="1"/>
          </p:nvPr>
        </p:nvSpPr>
        <p:spPr>
          <a:xfrm>
            <a:off x="179388" y="1125538"/>
            <a:ext cx="8785225" cy="5472112"/>
          </a:xfrm>
        </p:spPr>
        <p:txBody>
          <a:bodyPr/>
          <a:lstStyle/>
          <a:p>
            <a:pPr algn="l">
              <a:defRPr/>
            </a:pPr>
            <a:r>
              <a:rPr lang="sr-Cyrl-RS" dirty="0">
                <a:solidFill>
                  <a:schemeClr val="accent6">
                    <a:lumMod val="50000"/>
                  </a:schemeClr>
                </a:solidFill>
              </a:rPr>
              <a:t>Где је онај цветак жути што га цела шума зна?</a:t>
            </a:r>
            <a:endParaRPr lang="en-US" dirty="0">
              <a:solidFill>
                <a:schemeClr val="accent6">
                  <a:lumMod val="50000"/>
                </a:schemeClr>
              </a:solidFill>
            </a:endParaRPr>
          </a:p>
          <a:p>
            <a:pPr algn="l">
              <a:defRPr/>
            </a:pPr>
            <a:r>
              <a:rPr lang="sr-Cyrl-RS" dirty="0">
                <a:solidFill>
                  <a:schemeClr val="accent6">
                    <a:lumMod val="50000"/>
                  </a:schemeClr>
                </a:solidFill>
              </a:rPr>
              <a:t> Где се скрива, зашто ћути, зар га што увредих ја? </a:t>
            </a:r>
          </a:p>
          <a:p>
            <a:pPr algn="l">
              <a:defRPr/>
            </a:pPr>
            <a:r>
              <a:rPr lang="sr-Cyrl-RS" dirty="0">
                <a:solidFill>
                  <a:schemeClr val="accent6">
                    <a:lumMod val="50000"/>
                  </a:schemeClr>
                </a:solidFill>
              </a:rPr>
              <a:t>Нек</a:t>
            </a:r>
            <a:r>
              <a:rPr lang="sr-Cyrl-RS" dirty="0">
                <a:solidFill>
                  <a:srgbClr val="737300">
                    <a:lumMod val="50000"/>
                  </a:srgbClr>
                </a:solidFill>
              </a:rPr>
              <a:t>’</a:t>
            </a:r>
            <a:r>
              <a:rPr lang="sr-Cyrl-RS" dirty="0">
                <a:solidFill>
                  <a:schemeClr val="accent6">
                    <a:lumMod val="50000"/>
                  </a:schemeClr>
                </a:solidFill>
              </a:rPr>
              <a:t> ме води лабуд бели, кога зна сав шумски свет, </a:t>
            </a:r>
          </a:p>
          <a:p>
            <a:pPr algn="l">
              <a:defRPr/>
            </a:pPr>
            <a:r>
              <a:rPr lang="sr-Cyrl-RS" dirty="0">
                <a:solidFill>
                  <a:schemeClr val="accent6">
                    <a:lumMod val="50000"/>
                  </a:schemeClr>
                </a:solidFill>
              </a:rPr>
              <a:t>Ил</a:t>
            </a:r>
            <a:r>
              <a:rPr lang="sr-Cyrl-RS" dirty="0">
                <a:solidFill>
                  <a:srgbClr val="737300">
                    <a:lumMod val="50000"/>
                  </a:srgbClr>
                </a:solidFill>
              </a:rPr>
              <a:t>’</a:t>
            </a:r>
            <a:r>
              <a:rPr lang="sr-Cyrl-RS" dirty="0">
                <a:solidFill>
                  <a:schemeClr val="accent6">
                    <a:lumMod val="50000"/>
                  </a:schemeClr>
                </a:solidFill>
              </a:rPr>
              <a:t> нек</a:t>
            </a:r>
            <a:r>
              <a:rPr lang="sr-Cyrl-RS" dirty="0">
                <a:solidFill>
                  <a:srgbClr val="737300">
                    <a:lumMod val="50000"/>
                  </a:srgbClr>
                </a:solidFill>
              </a:rPr>
              <a:t>’</a:t>
            </a:r>
            <a:r>
              <a:rPr lang="sr-Cyrl-RS" dirty="0">
                <a:solidFill>
                  <a:schemeClr val="accent6">
                    <a:lumMod val="50000"/>
                  </a:schemeClr>
                </a:solidFill>
              </a:rPr>
              <a:t> хладни ветар вели где је тај мој мали цвет.</a:t>
            </a:r>
          </a:p>
          <a:p>
            <a:pPr algn="l">
              <a:defRPr/>
            </a:pPr>
            <a:endParaRPr lang="sr-Cyrl-RS" dirty="0">
              <a:solidFill>
                <a:schemeClr val="accent6">
                  <a:lumMod val="50000"/>
                </a:schemeClr>
              </a:solidFill>
            </a:endParaRPr>
          </a:p>
          <a:p>
            <a:pPr algn="l">
              <a:defRPr/>
            </a:pPr>
            <a:r>
              <a:rPr lang="sr-Cyrl-RS" dirty="0">
                <a:solidFill>
                  <a:schemeClr val="accent6">
                    <a:lumMod val="50000"/>
                  </a:schemeClr>
                </a:solidFill>
              </a:rPr>
              <a:t>Ветар ћути, гране дира, пита цвет где снива сад. </a:t>
            </a:r>
          </a:p>
          <a:p>
            <a:pPr algn="l">
              <a:defRPr/>
            </a:pPr>
            <a:r>
              <a:rPr lang="sr-Cyrl-RS" dirty="0">
                <a:solidFill>
                  <a:schemeClr val="accent6">
                    <a:lumMod val="50000"/>
                  </a:schemeClr>
                </a:solidFill>
              </a:rPr>
              <a:t>Још ми срце нема мира: - Дођи, цвете, смири јад! </a:t>
            </a:r>
          </a:p>
          <a:p>
            <a:pPr algn="l">
              <a:defRPr/>
            </a:pPr>
            <a:r>
              <a:rPr lang="sr-Cyrl-RS" dirty="0">
                <a:solidFill>
                  <a:schemeClr val="accent6">
                    <a:lumMod val="50000"/>
                  </a:schemeClr>
                </a:solidFill>
              </a:rPr>
              <a:t>У њем’ боје, сунца има, што нам дивни даде мај,</a:t>
            </a:r>
          </a:p>
          <a:p>
            <a:pPr algn="l">
              <a:buClr>
                <a:srgbClr val="784700"/>
              </a:buClr>
              <a:defRPr/>
            </a:pPr>
            <a:r>
              <a:rPr lang="sr-Cyrl-RS" dirty="0">
                <a:solidFill>
                  <a:schemeClr val="accent6">
                    <a:lumMod val="50000"/>
                  </a:schemeClr>
                </a:solidFill>
              </a:rPr>
              <a:t> Стиже јесен, иде зима, вене цвет, свој нађе крај</a:t>
            </a:r>
            <a:r>
              <a:rPr lang="sr-Cyrl-RS" dirty="0">
                <a:solidFill>
                  <a:srgbClr val="737300">
                    <a:lumMod val="50000"/>
                  </a:srgbClr>
                </a:solidFill>
              </a:rPr>
              <a:t>! </a:t>
            </a:r>
          </a:p>
          <a:p>
            <a:pPr>
              <a:defRPr/>
            </a:pPr>
            <a:endParaRPr lang="en-US" sz="2800"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67510AD-58AC-4EF2-8723-CA48BA722E2F}"/>
              </a:ext>
            </a:extLst>
          </p:cNvPr>
          <p:cNvSpPr>
            <a:spLocks noGrp="1" noChangeArrowheads="1"/>
          </p:cNvSpPr>
          <p:nvPr>
            <p:ph type="ctrTitle"/>
          </p:nvPr>
        </p:nvSpPr>
        <p:spPr/>
        <p:txBody>
          <a:bodyPr/>
          <a:lstStyle/>
          <a:p>
            <a:pPr eaLnBrk="1" hangingPunct="1">
              <a:defRPr/>
            </a:pPr>
            <a:br>
              <a:rPr lang="en-US" sz="5400">
                <a:solidFill>
                  <a:srgbClr val="D7AE85"/>
                </a:solidFill>
              </a:rPr>
            </a:br>
            <a:br>
              <a:rPr lang="en-US" sz="5400">
                <a:solidFill>
                  <a:srgbClr val="D7AE85"/>
                </a:solidFill>
              </a:rPr>
            </a:br>
            <a:endParaRPr lang="en-US" sz="5400">
              <a:solidFill>
                <a:srgbClr val="D7AE85"/>
              </a:solidFill>
            </a:endParaRPr>
          </a:p>
        </p:txBody>
      </p:sp>
      <p:sp>
        <p:nvSpPr>
          <p:cNvPr id="2051" name="Rectangle 3">
            <a:extLst>
              <a:ext uri="{FF2B5EF4-FFF2-40B4-BE49-F238E27FC236}">
                <a16:creationId xmlns:a16="http://schemas.microsoft.com/office/drawing/2014/main" id="{CBCEF476-2D8C-4187-8E5B-4CAE92F53D77}"/>
              </a:ext>
            </a:extLst>
          </p:cNvPr>
          <p:cNvSpPr>
            <a:spLocks noGrp="1" noChangeArrowheads="1"/>
          </p:cNvSpPr>
          <p:nvPr>
            <p:ph type="subTitle" idx="1"/>
          </p:nvPr>
        </p:nvSpPr>
        <p:spPr>
          <a:xfrm>
            <a:off x="0" y="-100013"/>
            <a:ext cx="8964613" cy="6958013"/>
          </a:xfrm>
        </p:spPr>
        <p:txBody>
          <a:bodyPr/>
          <a:lstStyle/>
          <a:p>
            <a:pPr eaLnBrk="1" hangingPunct="1">
              <a:buClr>
                <a:srgbClr val="784700"/>
              </a:buClr>
              <a:defRPr/>
            </a:pPr>
            <a:endParaRPr lang="sr-Cyrl-BA" sz="3600" b="1" dirty="0">
              <a:solidFill>
                <a:srgbClr val="0070C0"/>
              </a:solidFill>
              <a:effectLst>
                <a:outerShdw blurRad="38100" dist="38100" dir="2700000" algn="tl">
                  <a:srgbClr val="FFFFFF"/>
                </a:outerShdw>
              </a:effectLst>
            </a:endParaRPr>
          </a:p>
          <a:p>
            <a:pPr eaLnBrk="1" hangingPunct="1">
              <a:buClr>
                <a:srgbClr val="784700"/>
              </a:buClr>
              <a:defRPr/>
            </a:pPr>
            <a:r>
              <a:rPr lang="sr-Cyrl-BA" sz="3600" b="1" dirty="0">
                <a:solidFill>
                  <a:srgbClr val="0070C0"/>
                </a:solidFill>
                <a:effectLst>
                  <a:outerShdw blurRad="38100" dist="38100" dir="2700000" algn="tl">
                    <a:srgbClr val="FFFFFF"/>
                  </a:outerShdw>
                </a:effectLst>
              </a:rPr>
              <a:t>„Гд</a:t>
            </a:r>
            <a:r>
              <a:rPr lang="en-US" sz="3600" b="1" dirty="0">
                <a:solidFill>
                  <a:srgbClr val="0070C0"/>
                </a:solidFill>
                <a:effectLst>
                  <a:outerShdw blurRad="38100" dist="38100" dir="2700000" algn="tl">
                    <a:srgbClr val="FFFFFF"/>
                  </a:outerShdw>
                </a:effectLst>
              </a:rPr>
              <a:t>j</a:t>
            </a:r>
            <a:r>
              <a:rPr lang="sr-Cyrl-BA" sz="3600" b="1" dirty="0">
                <a:solidFill>
                  <a:srgbClr val="0070C0"/>
                </a:solidFill>
                <a:effectLst>
                  <a:outerShdw blurRad="38100" dist="38100" dir="2700000" algn="tl">
                    <a:srgbClr val="FFFFFF"/>
                  </a:outerShdw>
                </a:effectLst>
              </a:rPr>
              <a:t>е је онај цв</a:t>
            </a:r>
            <a:r>
              <a:rPr lang="en-US" sz="3600" b="1" dirty="0">
                <a:solidFill>
                  <a:srgbClr val="0070C0"/>
                </a:solidFill>
                <a:effectLst>
                  <a:outerShdw blurRad="38100" dist="38100" dir="2700000" algn="tl">
                    <a:srgbClr val="FFFFFF"/>
                  </a:outerShdw>
                </a:effectLst>
              </a:rPr>
              <a:t>j</a:t>
            </a:r>
            <a:r>
              <a:rPr lang="sr-Cyrl-BA" sz="3600" b="1" dirty="0">
                <a:solidFill>
                  <a:srgbClr val="0070C0"/>
                </a:solidFill>
                <a:effectLst>
                  <a:outerShdw blurRad="38100" dist="38100" dir="2700000" algn="tl">
                    <a:srgbClr val="FFFFFF"/>
                  </a:outerShdw>
                </a:effectLst>
              </a:rPr>
              <a:t>етак жути“</a:t>
            </a:r>
          </a:p>
          <a:p>
            <a:pPr eaLnBrk="1" hangingPunct="1">
              <a:buClr>
                <a:srgbClr val="784700"/>
              </a:buClr>
              <a:defRPr/>
            </a:pPr>
            <a:r>
              <a:rPr lang="sr-Cyrl-BA" sz="3600" b="1" dirty="0">
                <a:solidFill>
                  <a:srgbClr val="C00000"/>
                </a:solidFill>
                <a:effectLst>
                  <a:outerShdw blurRad="38100" dist="38100" dir="2700000" algn="tl">
                    <a:srgbClr val="FFFFFF"/>
                  </a:outerShdw>
                </a:effectLst>
              </a:rPr>
              <a:t>                                                         </a:t>
            </a:r>
            <a:r>
              <a:rPr lang="sr-Cyrl-BA" sz="2000" dirty="0">
                <a:solidFill>
                  <a:srgbClr val="0070C0"/>
                </a:solidFill>
                <a:effectLst>
                  <a:outerShdw blurRad="38100" dist="38100" dir="2700000" algn="tl">
                    <a:srgbClr val="FFFFFF"/>
                  </a:outerShdw>
                </a:effectLst>
              </a:rPr>
              <a:t>Ђ.Б.Перголези</a:t>
            </a:r>
          </a:p>
          <a:p>
            <a:pPr eaLnBrk="1" hangingPunct="1">
              <a:buClr>
                <a:srgbClr val="784700"/>
              </a:buClr>
              <a:defRPr/>
            </a:pPr>
            <a:endParaRPr lang="sr-Cyrl-BA" sz="3600" b="1" dirty="0">
              <a:solidFill>
                <a:srgbClr val="C00000"/>
              </a:solidFill>
              <a:effectLst>
                <a:outerShdw blurRad="38100" dist="38100" dir="2700000" algn="tl">
                  <a:srgbClr val="FFFFFF"/>
                </a:outerShdw>
              </a:effectLst>
            </a:endParaRPr>
          </a:p>
          <a:p>
            <a:pPr eaLnBrk="1" hangingPunct="1">
              <a:buClr>
                <a:srgbClr val="784700"/>
              </a:buClr>
              <a:defRPr/>
            </a:pPr>
            <a:endParaRPr lang="sr-Cyrl-BA" sz="3600" b="1" dirty="0">
              <a:solidFill>
                <a:srgbClr val="C00000"/>
              </a:solidFill>
              <a:effectLst>
                <a:outerShdw blurRad="38100" dist="38100" dir="2700000" algn="tl">
                  <a:srgbClr val="FFFFFF"/>
                </a:outerShdw>
              </a:effectLst>
            </a:endParaRPr>
          </a:p>
          <a:p>
            <a:pPr eaLnBrk="1" hangingPunct="1">
              <a:buClr>
                <a:srgbClr val="784700"/>
              </a:buClr>
              <a:defRPr/>
            </a:pPr>
            <a:endParaRPr lang="sr-Cyrl-BA" sz="3600" b="1" dirty="0">
              <a:solidFill>
                <a:srgbClr val="000000"/>
              </a:solidFill>
              <a:effectLst>
                <a:outerShdw blurRad="38100" dist="38100" dir="2700000" algn="tl">
                  <a:srgbClr val="FFFFFF"/>
                </a:outerShdw>
              </a:effectLst>
            </a:endParaRPr>
          </a:p>
          <a:p>
            <a:pPr algn="just" eaLnBrk="1" hangingPunct="1">
              <a:buClr>
                <a:srgbClr val="784700"/>
              </a:buClr>
              <a:defRPr/>
            </a:pPr>
            <a:endParaRPr lang="sr-Cyrl-BA" sz="3600" b="1" dirty="0">
              <a:solidFill>
                <a:srgbClr val="000000"/>
              </a:solidFill>
              <a:effectLst>
                <a:outerShdw blurRad="38100" dist="38100" dir="2700000" algn="tl">
                  <a:srgbClr val="FFFFFF"/>
                </a:outerShdw>
              </a:effectLst>
            </a:endParaRPr>
          </a:p>
          <a:p>
            <a:pPr algn="just" eaLnBrk="1" hangingPunct="1">
              <a:buClr>
                <a:srgbClr val="784700"/>
              </a:buClr>
              <a:defRPr/>
            </a:pPr>
            <a:endParaRPr lang="bs-Latn-BA" sz="3600" b="1" dirty="0">
              <a:solidFill>
                <a:srgbClr val="000000"/>
              </a:solidFill>
              <a:effectLst>
                <a:outerShdw blurRad="38100" dist="38100" dir="2700000" algn="tl">
                  <a:srgbClr val="FFFFFF"/>
                </a:outerShdw>
              </a:effectLst>
            </a:endParaRPr>
          </a:p>
          <a:p>
            <a:pPr algn="just" eaLnBrk="1" hangingPunct="1">
              <a:defRPr/>
            </a:pPr>
            <a:endParaRPr lang="bs-Latn-BA" sz="3600" b="1" dirty="0">
              <a:solidFill>
                <a:srgbClr val="000000"/>
              </a:solidFill>
              <a:effectLst>
                <a:outerShdw blurRad="38100" dist="38100" dir="2700000" algn="tl">
                  <a:srgbClr val="FFFFFF"/>
                </a:outerShdw>
              </a:effectLst>
            </a:endParaRPr>
          </a:p>
        </p:txBody>
      </p:sp>
      <p:pic>
        <p:nvPicPr>
          <p:cNvPr id="24580" name="Picture 1">
            <a:extLst>
              <a:ext uri="{FF2B5EF4-FFF2-40B4-BE49-F238E27FC236}">
                <a16:creationId xmlns:a16="http://schemas.microsoft.com/office/drawing/2014/main" id="{83706BB7-63DC-4580-BA4E-6A2E2974CFF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86063" y="1628775"/>
            <a:ext cx="3571875" cy="476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7AB55FB7-30CE-4F1A-B7D9-13A2B83EA124}"/>
              </a:ext>
            </a:extLst>
          </p:cNvPr>
          <p:cNvSpPr>
            <a:spLocks noGrp="1" noChangeArrowheads="1"/>
          </p:cNvSpPr>
          <p:nvPr>
            <p:ph type="subTitle" idx="1"/>
          </p:nvPr>
        </p:nvSpPr>
        <p:spPr>
          <a:xfrm>
            <a:off x="-541338" y="115888"/>
            <a:ext cx="9505951" cy="6265862"/>
          </a:xfrm>
        </p:spPr>
        <p:txBody>
          <a:bodyPr/>
          <a:lstStyle/>
          <a:p>
            <a:pPr eaLnBrk="1" hangingPunct="1">
              <a:defRPr/>
            </a:pPr>
            <a:r>
              <a:rPr lang="sr-Cyrl-RS" sz="3600" b="1" dirty="0">
                <a:solidFill>
                  <a:srgbClr val="002060"/>
                </a:solidFill>
                <a:effectLst>
                  <a:outerShdw blurRad="38100" dist="38100" dir="2700000" algn="tl">
                    <a:srgbClr val="FFFFFF"/>
                  </a:outerShdw>
                </a:effectLst>
              </a:rPr>
              <a:t>Покушајте да ријешите укрштенице</a:t>
            </a:r>
          </a:p>
          <a:p>
            <a:pPr eaLnBrk="1" hangingPunct="1">
              <a:defRPr/>
            </a:pPr>
            <a:r>
              <a:rPr lang="sr-Cyrl-RS" sz="3600" b="1" dirty="0">
                <a:solidFill>
                  <a:srgbClr val="C00000"/>
                </a:solidFill>
                <a:effectLst>
                  <a:outerShdw blurRad="38100" dist="38100" dir="2700000" algn="tl">
                    <a:srgbClr val="FFFFFF"/>
                  </a:outerShdw>
                </a:effectLst>
              </a:rPr>
              <a:t>Укрштеница 1</a:t>
            </a:r>
            <a:endParaRPr lang="en-US" sz="3600" b="1" dirty="0">
              <a:solidFill>
                <a:srgbClr val="C00000"/>
              </a:solidFill>
              <a:effectLst>
                <a:outerShdw blurRad="38100" dist="38100" dir="2700000" algn="tl">
                  <a:srgbClr val="FFFFFF"/>
                </a:outerShdw>
              </a:effectLst>
            </a:endParaRPr>
          </a:p>
          <a:p>
            <a:pPr eaLnBrk="1" hangingPunct="1">
              <a:defRPr/>
            </a:pPr>
            <a:endParaRPr lang="en-US" sz="3600" b="1" dirty="0">
              <a:solidFill>
                <a:schemeClr val="accent6">
                  <a:lumMod val="50000"/>
                </a:schemeClr>
              </a:solidFill>
              <a:effectLst>
                <a:outerShdw blurRad="38100" dist="38100" dir="2700000" algn="tl">
                  <a:srgbClr val="FFFFFF"/>
                </a:outerShdw>
              </a:effectLst>
            </a:endParaRPr>
          </a:p>
          <a:p>
            <a:pPr eaLnBrk="1" hangingPunct="1">
              <a:defRPr/>
            </a:pPr>
            <a:endParaRPr lang="bs-Latn-BA" sz="3600" b="1" dirty="0">
              <a:solidFill>
                <a:schemeClr val="accent6">
                  <a:lumMod val="50000"/>
                </a:schemeClr>
              </a:solidFill>
              <a:effectLst>
                <a:outerShdw blurRad="38100" dist="38100" dir="2700000" algn="tl">
                  <a:srgbClr val="FFFFFF"/>
                </a:outerShdw>
              </a:effectLst>
            </a:endParaRPr>
          </a:p>
        </p:txBody>
      </p:sp>
      <p:pic>
        <p:nvPicPr>
          <p:cNvPr id="26627" name="Picture 23" descr="MC900438297[1]">
            <a:extLst>
              <a:ext uri="{FF2B5EF4-FFF2-40B4-BE49-F238E27FC236}">
                <a16:creationId xmlns:a16="http://schemas.microsoft.com/office/drawing/2014/main" id="{FE9020A9-6087-48F7-B698-4A0B4C3939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6381750"/>
            <a:ext cx="5762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32" descr="MC900438297[1]">
            <a:extLst>
              <a:ext uri="{FF2B5EF4-FFF2-40B4-BE49-F238E27FC236}">
                <a16:creationId xmlns:a16="http://schemas.microsoft.com/office/drawing/2014/main" id="{89933973-BEF3-4502-9C15-11B01A1909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236538"/>
            <a:ext cx="86360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6629" name="Straight Connector 28">
            <a:extLst>
              <a:ext uri="{FF2B5EF4-FFF2-40B4-BE49-F238E27FC236}">
                <a16:creationId xmlns:a16="http://schemas.microsoft.com/office/drawing/2014/main" id="{38BA5BAF-A985-46C3-B59A-03AAF5C94F14}"/>
              </a:ext>
            </a:extLst>
          </p:cNvPr>
          <p:cNvCxnSpPr>
            <a:cxnSpLocks noChangeShapeType="1"/>
          </p:cNvCxnSpPr>
          <p:nvPr/>
        </p:nvCxnSpPr>
        <p:spPr bwMode="auto">
          <a:xfrm>
            <a:off x="4572000" y="1557338"/>
            <a:ext cx="0" cy="51657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pic>
        <p:nvPicPr>
          <p:cNvPr id="15368" name="Picture 4">
            <a:extLst>
              <a:ext uri="{FF2B5EF4-FFF2-40B4-BE49-F238E27FC236}">
                <a16:creationId xmlns:a16="http://schemas.microsoft.com/office/drawing/2014/main" id="{E2C4A1CA-40E3-41D1-8242-59F0FCA52314}"/>
              </a:ext>
            </a:extLst>
          </p:cNvPr>
          <p:cNvPicPr>
            <a:picLocks noChangeAspect="1"/>
          </p:cNvPicPr>
          <p:nvPr/>
        </p:nvPicPr>
        <p:blipFill rotWithShape="1">
          <a:blip r:embed="rId4">
            <a:extLst>
              <a:ext uri="{28A0092B-C50C-407E-A947-70E740481C1C}">
                <a14:useLocalDpi xmlns:a14="http://schemas.microsoft.com/office/drawing/2010/main" val="0"/>
              </a:ext>
            </a:extLst>
          </a:blip>
          <a:srcRect l="-1311" t="-319" r="-1"/>
          <a:stretch/>
        </p:blipFill>
        <p:spPr bwMode="auto">
          <a:xfrm>
            <a:off x="1092911" y="1566669"/>
            <a:ext cx="7826543" cy="4634522"/>
          </a:xfrm>
          <a:prstGeom prst="rect">
            <a:avLst/>
          </a:prstGeom>
          <a:solidFill>
            <a:srgbClr val="FFFFFF">
              <a:shade val="85000"/>
            </a:srgbClr>
          </a:solidFill>
          <a:ln w="9525">
            <a:solidFill>
              <a:srgbClr val="000000"/>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a:extLst>
              <a:ext uri="{FF2B5EF4-FFF2-40B4-BE49-F238E27FC236}">
                <a16:creationId xmlns:a16="http://schemas.microsoft.com/office/drawing/2014/main" id="{1B423454-DC61-4C0A-AF40-4DD51F1E23B8}"/>
              </a:ext>
            </a:extLst>
          </p:cNvPr>
          <p:cNvSpPr/>
          <p:nvPr/>
        </p:nvSpPr>
        <p:spPr>
          <a:xfrm>
            <a:off x="755576" y="2090200"/>
            <a:ext cx="4101637" cy="400110"/>
          </a:xfrm>
          <a:prstGeom prst="rect">
            <a:avLst/>
          </a:prstGeom>
          <a:noFill/>
        </p:spPr>
        <p:txBody>
          <a:bodyPr>
            <a:spAutoFit/>
          </a:bodyPr>
          <a:lstStyle/>
          <a:p>
            <a:pPr algn="ctr">
              <a:defRPr/>
            </a:pPr>
            <a:r>
              <a:rPr lang="sr-Cyrl-RS" sz="2000" dirty="0">
                <a:ln w="0"/>
                <a:gradFill>
                  <a:gsLst>
                    <a:gs pos="21000">
                      <a:srgbClr val="53575C"/>
                    </a:gs>
                    <a:gs pos="88000">
                      <a:srgbClr val="C5C7CA"/>
                    </a:gs>
                  </a:gsLst>
                  <a:lin ang="5400000"/>
                </a:gradFill>
              </a:rPr>
              <a:t>1. </a:t>
            </a:r>
            <a:r>
              <a:rPr lang="sr-Cyrl-RS" sz="2000" b="1" dirty="0">
                <a:ln w="0"/>
                <a:solidFill>
                  <a:schemeClr val="accent6">
                    <a:lumMod val="75000"/>
                  </a:schemeClr>
                </a:solidFill>
              </a:rPr>
              <a:t>Музичко-сценски  облик</a:t>
            </a:r>
            <a:endParaRPr lang="en-US" sz="2000" b="1" dirty="0">
              <a:ln w="0"/>
              <a:solidFill>
                <a:schemeClr val="accent6">
                  <a:lumMod val="75000"/>
                </a:schemeClr>
              </a:solidFill>
            </a:endParaRPr>
          </a:p>
        </p:txBody>
      </p:sp>
      <p:sp>
        <p:nvSpPr>
          <p:cNvPr id="3" name="Rectangle 2">
            <a:extLst>
              <a:ext uri="{FF2B5EF4-FFF2-40B4-BE49-F238E27FC236}">
                <a16:creationId xmlns:a16="http://schemas.microsoft.com/office/drawing/2014/main" id="{660019FF-588B-478C-8236-FF2A875DCE49}"/>
              </a:ext>
            </a:extLst>
          </p:cNvPr>
          <p:cNvSpPr/>
          <p:nvPr/>
        </p:nvSpPr>
        <p:spPr>
          <a:xfrm>
            <a:off x="-298847" y="2543104"/>
            <a:ext cx="5581799" cy="400110"/>
          </a:xfrm>
          <a:prstGeom prst="rect">
            <a:avLst/>
          </a:prstGeom>
          <a:noFill/>
        </p:spPr>
        <p:txBody>
          <a:bodyPr>
            <a:spAutoFit/>
          </a:bodyPr>
          <a:lstStyle/>
          <a:p>
            <a:pPr algn="ctr">
              <a:defRPr/>
            </a:pPr>
            <a:r>
              <a:rPr lang="sr-Cyrl-RS" sz="2000" b="1" spc="50" dirty="0">
                <a:ln w="0"/>
                <a:solidFill>
                  <a:schemeClr val="bg2"/>
                </a:solidFill>
                <a:effectLst>
                  <a:innerShdw blurRad="63500" dist="50800" dir="13500000">
                    <a:srgbClr val="000000">
                      <a:alpha val="50000"/>
                    </a:srgbClr>
                  </a:innerShdw>
                </a:effectLst>
              </a:rPr>
              <a:t>2. Изводи се гласом</a:t>
            </a:r>
            <a:endParaRPr lang="en-US" sz="2000" b="1" spc="50" dirty="0">
              <a:ln w="0"/>
              <a:solidFill>
                <a:schemeClr val="bg2"/>
              </a:solidFill>
              <a:effectLst>
                <a:innerShdw blurRad="63500" dist="50800" dir="13500000">
                  <a:srgbClr val="000000">
                    <a:alpha val="50000"/>
                  </a:srgbClr>
                </a:innerShdw>
              </a:effectLst>
            </a:endParaRPr>
          </a:p>
        </p:txBody>
      </p:sp>
      <p:sp>
        <p:nvSpPr>
          <p:cNvPr id="4" name="Rectangle 3">
            <a:extLst>
              <a:ext uri="{FF2B5EF4-FFF2-40B4-BE49-F238E27FC236}">
                <a16:creationId xmlns:a16="http://schemas.microsoft.com/office/drawing/2014/main" id="{735CBAF1-FB60-4B8A-A19C-54EB9A777E6F}"/>
              </a:ext>
            </a:extLst>
          </p:cNvPr>
          <p:cNvSpPr/>
          <p:nvPr/>
        </p:nvSpPr>
        <p:spPr>
          <a:xfrm>
            <a:off x="1220792" y="2896138"/>
            <a:ext cx="4743831" cy="400110"/>
          </a:xfrm>
          <a:prstGeom prst="rect">
            <a:avLst/>
          </a:prstGeom>
          <a:noFill/>
        </p:spPr>
        <p:txBody>
          <a:bodyPr>
            <a:spAutoFit/>
          </a:bodyPr>
          <a:lstStyle/>
          <a:p>
            <a:pPr>
              <a:defRPr/>
            </a:pPr>
            <a:r>
              <a:rPr lang="sr-Cyrl-RS" sz="2000" b="1" spc="50" dirty="0">
                <a:ln w="0"/>
                <a:solidFill>
                  <a:schemeClr val="bg2"/>
                </a:solidFill>
                <a:effectLst>
                  <a:innerShdw blurRad="63500" dist="50800" dir="13500000">
                    <a:srgbClr val="000000">
                      <a:alpha val="50000"/>
                    </a:srgbClr>
                  </a:innerShdw>
                </a:effectLst>
              </a:rPr>
              <a:t>3. У њој се налази Версај</a:t>
            </a:r>
            <a:endParaRPr lang="en-US" sz="2000" b="1" spc="50" dirty="0">
              <a:ln w="0"/>
              <a:solidFill>
                <a:schemeClr val="bg2"/>
              </a:solidFill>
              <a:effectLst>
                <a:innerShdw blurRad="63500" dist="50800" dir="13500000">
                  <a:srgbClr val="000000">
                    <a:alpha val="50000"/>
                  </a:srgbClr>
                </a:innerShdw>
              </a:effectLst>
            </a:endParaRPr>
          </a:p>
        </p:txBody>
      </p:sp>
      <p:sp>
        <p:nvSpPr>
          <p:cNvPr id="5" name="Rectangle 4">
            <a:extLst>
              <a:ext uri="{FF2B5EF4-FFF2-40B4-BE49-F238E27FC236}">
                <a16:creationId xmlns:a16="http://schemas.microsoft.com/office/drawing/2014/main" id="{FA36E3A8-F208-4B08-9809-555184C60FED}"/>
              </a:ext>
            </a:extLst>
          </p:cNvPr>
          <p:cNvSpPr/>
          <p:nvPr/>
        </p:nvSpPr>
        <p:spPr>
          <a:xfrm>
            <a:off x="1220792" y="3216110"/>
            <a:ext cx="5864431" cy="707886"/>
          </a:xfrm>
          <a:prstGeom prst="rect">
            <a:avLst/>
          </a:prstGeom>
          <a:noFill/>
        </p:spPr>
        <p:txBody>
          <a:bodyPr>
            <a:spAutoFit/>
          </a:bodyPr>
          <a:lstStyle/>
          <a:p>
            <a:pPr>
              <a:defRPr/>
            </a:pPr>
            <a:r>
              <a:rPr lang="sr-Cyrl-RS" sz="2000" b="1" spc="50" dirty="0">
                <a:ln w="0"/>
                <a:solidFill>
                  <a:schemeClr val="bg2"/>
                </a:solidFill>
                <a:effectLst>
                  <a:innerShdw blurRad="63500" dist="50800" dir="13500000">
                    <a:srgbClr val="000000">
                      <a:alpha val="50000"/>
                    </a:srgbClr>
                  </a:innerShdw>
                </a:effectLst>
              </a:rPr>
              <a:t>4. Инструмент у </a:t>
            </a:r>
          </a:p>
          <a:p>
            <a:pPr>
              <a:defRPr/>
            </a:pPr>
            <a:r>
              <a:rPr lang="sr-Cyrl-RS" sz="2000" b="1" spc="50" dirty="0">
                <a:ln w="0"/>
                <a:solidFill>
                  <a:schemeClr val="bg2"/>
                </a:solidFill>
                <a:effectLst>
                  <a:innerShdw blurRad="63500" dist="50800" dir="13500000">
                    <a:srgbClr val="000000">
                      <a:alpha val="50000"/>
                    </a:srgbClr>
                  </a:innerShdw>
                </a:effectLst>
              </a:rPr>
              <a:t>Католичкој цркви</a:t>
            </a:r>
            <a:endParaRPr lang="en-US" sz="2000" b="1" spc="50" dirty="0">
              <a:ln w="0"/>
              <a:solidFill>
                <a:schemeClr val="bg2"/>
              </a:solidFill>
              <a:effectLst>
                <a:innerShdw blurRad="63500" dist="50800" dir="13500000">
                  <a:srgbClr val="000000">
                    <a:alpha val="50000"/>
                  </a:srgbClr>
                </a:innerShdw>
              </a:effectLst>
            </a:endParaRPr>
          </a:p>
        </p:txBody>
      </p:sp>
      <p:sp>
        <p:nvSpPr>
          <p:cNvPr id="6" name="Rectangle 5">
            <a:extLst>
              <a:ext uri="{FF2B5EF4-FFF2-40B4-BE49-F238E27FC236}">
                <a16:creationId xmlns:a16="http://schemas.microsoft.com/office/drawing/2014/main" id="{2DE232E3-27FF-4073-8882-14ACB1C2F047}"/>
              </a:ext>
            </a:extLst>
          </p:cNvPr>
          <p:cNvSpPr/>
          <p:nvPr/>
        </p:nvSpPr>
        <p:spPr>
          <a:xfrm>
            <a:off x="1237606" y="3914662"/>
            <a:ext cx="978152" cy="400110"/>
          </a:xfrm>
          <a:prstGeom prst="rect">
            <a:avLst/>
          </a:prstGeom>
          <a:noFill/>
        </p:spPr>
        <p:txBody>
          <a:bodyPr wrap="none">
            <a:spAutoFit/>
          </a:bodyPr>
          <a:lstStyle/>
          <a:p>
            <a:pPr algn="ctr">
              <a:defRPr/>
            </a:pPr>
            <a:r>
              <a:rPr lang="sr-Cyrl-RS" sz="2000" b="1" spc="50" dirty="0">
                <a:ln w="0"/>
                <a:solidFill>
                  <a:schemeClr val="bg2"/>
                </a:solidFill>
                <a:effectLst>
                  <a:innerShdw blurRad="63500" dist="50800" dir="13500000">
                    <a:srgbClr val="000000">
                      <a:alpha val="50000"/>
                    </a:srgbClr>
                  </a:innerShdw>
                </a:effectLst>
              </a:rPr>
              <a:t>5. Име</a:t>
            </a:r>
            <a:endParaRPr lang="en-US" sz="2000" b="1" spc="50" dirty="0">
              <a:ln w="0"/>
              <a:solidFill>
                <a:schemeClr val="bg2"/>
              </a:solidFill>
              <a:effectLst>
                <a:innerShdw blurRad="63500" dist="50800" dir="13500000">
                  <a:srgbClr val="000000">
                    <a:alpha val="50000"/>
                  </a:srgbClr>
                </a:innerShdw>
              </a:effectLst>
            </a:endParaRPr>
          </a:p>
        </p:txBody>
      </p:sp>
      <p:sp>
        <p:nvSpPr>
          <p:cNvPr id="7" name="Rectangle 6">
            <a:extLst>
              <a:ext uri="{FF2B5EF4-FFF2-40B4-BE49-F238E27FC236}">
                <a16:creationId xmlns:a16="http://schemas.microsoft.com/office/drawing/2014/main" id="{2855E110-9C62-47BB-AD8E-9E91A5AE872F}"/>
              </a:ext>
            </a:extLst>
          </p:cNvPr>
          <p:cNvSpPr/>
          <p:nvPr/>
        </p:nvSpPr>
        <p:spPr>
          <a:xfrm>
            <a:off x="1239488" y="4367962"/>
            <a:ext cx="1370888" cy="369332"/>
          </a:xfrm>
          <a:prstGeom prst="rect">
            <a:avLst/>
          </a:prstGeom>
        </p:spPr>
        <p:txBody>
          <a:bodyPr wrap="none">
            <a:spAutoFit/>
          </a:bodyPr>
          <a:lstStyle/>
          <a:p>
            <a:pPr algn="ctr">
              <a:defRPr/>
            </a:pPr>
            <a:r>
              <a:rPr lang="sr-Cyrl-RS" b="1" spc="50" dirty="0">
                <a:ln w="0"/>
                <a:solidFill>
                  <a:schemeClr val="bg2"/>
                </a:solidFill>
                <a:effectLst>
                  <a:innerShdw blurRad="63500" dist="50800" dir="13500000">
                    <a:srgbClr val="000000">
                      <a:alpha val="50000"/>
                    </a:srgbClr>
                  </a:innerShdw>
                </a:effectLst>
              </a:rPr>
              <a:t>6. Биоскоп</a:t>
            </a:r>
            <a:endParaRPr lang="en-US" b="1" spc="50" dirty="0">
              <a:ln w="0"/>
              <a:solidFill>
                <a:schemeClr val="bg2"/>
              </a:solidFill>
              <a:effectLst>
                <a:innerShdw blurRad="63500" dist="50800" dir="13500000">
                  <a:srgbClr val="000000">
                    <a:alpha val="50000"/>
                  </a:srgbClr>
                </a:innerShdw>
              </a:effectLst>
            </a:endParaRPr>
          </a:p>
        </p:txBody>
      </p:sp>
      <p:sp>
        <p:nvSpPr>
          <p:cNvPr id="8" name="Rectangle 7">
            <a:extLst>
              <a:ext uri="{FF2B5EF4-FFF2-40B4-BE49-F238E27FC236}">
                <a16:creationId xmlns:a16="http://schemas.microsoft.com/office/drawing/2014/main" id="{9BC6448F-2EAA-4EBD-B26A-1D0D4EA512BF}"/>
              </a:ext>
            </a:extLst>
          </p:cNvPr>
          <p:cNvSpPr/>
          <p:nvPr/>
        </p:nvSpPr>
        <p:spPr>
          <a:xfrm>
            <a:off x="1237606" y="4860082"/>
            <a:ext cx="1987166" cy="369332"/>
          </a:xfrm>
          <a:prstGeom prst="rect">
            <a:avLst/>
          </a:prstGeom>
        </p:spPr>
        <p:txBody>
          <a:bodyPr>
            <a:spAutoFit/>
          </a:bodyPr>
          <a:lstStyle/>
          <a:p>
            <a:pPr>
              <a:defRPr/>
            </a:pPr>
            <a:r>
              <a:rPr lang="sr-Cyrl-RS" b="1" spc="50" dirty="0">
                <a:ln w="0"/>
                <a:solidFill>
                  <a:schemeClr val="bg2"/>
                </a:solidFill>
                <a:effectLst>
                  <a:innerShdw blurRad="63500" dist="50800" dir="13500000">
                    <a:srgbClr val="000000">
                      <a:alpha val="50000"/>
                    </a:srgbClr>
                  </a:innerShdw>
                </a:effectLst>
              </a:rPr>
              <a:t>7. Болест плућа</a:t>
            </a:r>
            <a:endParaRPr lang="en-US" b="1" spc="50" dirty="0">
              <a:ln w="0"/>
              <a:solidFill>
                <a:schemeClr val="bg2"/>
              </a:solidFill>
              <a:effectLst>
                <a:innerShdw blurRad="63500" dist="50800" dir="13500000">
                  <a:srgbClr val="000000">
                    <a:alpha val="50000"/>
                  </a:srgbClr>
                </a:innerShdw>
              </a:effectLst>
            </a:endParaRPr>
          </a:p>
        </p:txBody>
      </p:sp>
      <p:sp>
        <p:nvSpPr>
          <p:cNvPr id="26638" name="Rectangle 8">
            <a:extLst>
              <a:ext uri="{FF2B5EF4-FFF2-40B4-BE49-F238E27FC236}">
                <a16:creationId xmlns:a16="http://schemas.microsoft.com/office/drawing/2014/main" id="{57B686C1-C935-4A35-A54A-265CBB58BE34}"/>
              </a:ext>
            </a:extLst>
          </p:cNvPr>
          <p:cNvSpPr>
            <a:spLocks noChangeArrowheads="1"/>
          </p:cNvSpPr>
          <p:nvPr/>
        </p:nvSpPr>
        <p:spPr bwMode="auto">
          <a:xfrm>
            <a:off x="255588" y="1566863"/>
            <a:ext cx="842962" cy="4633912"/>
          </a:xfrm>
          <a:prstGeom prst="rect">
            <a:avLst/>
          </a:prstGeom>
          <a:solidFill>
            <a:schemeClr val="tx1"/>
          </a:solidFill>
          <a:ln w="9525" algn="ctr">
            <a:solidFill>
              <a:schemeClr val="tx1"/>
            </a:solidFill>
            <a:round/>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0" name="Rectangle 9">
            <a:extLst>
              <a:ext uri="{FF2B5EF4-FFF2-40B4-BE49-F238E27FC236}">
                <a16:creationId xmlns:a16="http://schemas.microsoft.com/office/drawing/2014/main" id="{123432DF-FBF0-4990-A0F7-FDF51E9E8B8A}"/>
              </a:ext>
            </a:extLst>
          </p:cNvPr>
          <p:cNvSpPr/>
          <p:nvPr/>
        </p:nvSpPr>
        <p:spPr>
          <a:xfrm>
            <a:off x="377024" y="5105659"/>
            <a:ext cx="1404552" cy="646331"/>
          </a:xfrm>
          <a:prstGeom prst="rect">
            <a:avLst/>
          </a:prstGeom>
          <a:noFill/>
        </p:spPr>
        <p:txBody>
          <a:bodyPr wrap="none">
            <a:spAutoFit/>
          </a:bodyPr>
          <a:lstStyle/>
          <a:p>
            <a:pPr algn="ctr">
              <a:defRPr/>
            </a:pPr>
            <a:r>
              <a:rPr lang="sr-Cyrl-RS" b="1" spc="50" dirty="0">
                <a:ln w="0"/>
                <a:solidFill>
                  <a:schemeClr val="bg2"/>
                </a:solidFill>
                <a:effectLst>
                  <a:innerShdw blurRad="63500" dist="50800" dir="13500000">
                    <a:srgbClr val="000000">
                      <a:alpha val="50000"/>
                    </a:srgbClr>
                  </a:innerShdw>
                </a:effectLst>
              </a:rPr>
              <a:t>8. Стилски </a:t>
            </a:r>
          </a:p>
          <a:p>
            <a:pPr algn="ctr">
              <a:defRPr/>
            </a:pPr>
            <a:r>
              <a:rPr lang="sr-Cyrl-RS" b="1" spc="50" dirty="0">
                <a:ln w="0"/>
                <a:solidFill>
                  <a:schemeClr val="bg2"/>
                </a:solidFill>
                <a:effectLst>
                  <a:innerShdw blurRad="63500" dist="50800" dir="13500000">
                    <a:srgbClr val="000000">
                      <a:alpha val="50000"/>
                    </a:srgbClr>
                  </a:innerShdw>
                </a:effectLst>
              </a:rPr>
              <a:t>правац</a:t>
            </a:r>
            <a:endParaRPr lang="en-US" b="1" spc="50" dirty="0">
              <a:ln w="0"/>
              <a:solidFill>
                <a:schemeClr val="bg2"/>
              </a:solidFill>
              <a:effectLst>
                <a:innerShdw blurRad="63500" dist="50800" dir="13500000">
                  <a:srgbClr val="000000">
                    <a:alpha val="50000"/>
                  </a:srgbClr>
                </a:innerShdw>
              </a:effectLst>
            </a:endParaRPr>
          </a:p>
        </p:txBody>
      </p:sp>
      <p:sp>
        <p:nvSpPr>
          <p:cNvPr id="19" name="Rectangle 18">
            <a:extLst>
              <a:ext uri="{FF2B5EF4-FFF2-40B4-BE49-F238E27FC236}">
                <a16:creationId xmlns:a16="http://schemas.microsoft.com/office/drawing/2014/main" id="{42A4BAED-A7A8-4A8C-8CBC-48CC3409D399}"/>
              </a:ext>
            </a:extLst>
          </p:cNvPr>
          <p:cNvSpPr/>
          <p:nvPr/>
        </p:nvSpPr>
        <p:spPr>
          <a:xfrm>
            <a:off x="1306050" y="5770138"/>
            <a:ext cx="2906566" cy="369332"/>
          </a:xfrm>
          <a:prstGeom prst="rect">
            <a:avLst/>
          </a:prstGeom>
          <a:noFill/>
        </p:spPr>
        <p:txBody>
          <a:bodyPr wrap="none">
            <a:spAutoFit/>
          </a:bodyPr>
          <a:lstStyle/>
          <a:p>
            <a:pPr algn="ctr">
              <a:defRPr/>
            </a:pPr>
            <a:r>
              <a:rPr lang="sr-Cyrl-RS" b="1" spc="50" dirty="0">
                <a:ln w="0"/>
                <a:solidFill>
                  <a:schemeClr val="bg2"/>
                </a:solidFill>
                <a:effectLst>
                  <a:innerShdw blurRad="63500" dist="50800" dir="13500000">
                    <a:srgbClr val="000000">
                      <a:alpha val="50000"/>
                    </a:srgbClr>
                  </a:innerShdw>
                </a:effectLst>
              </a:rPr>
              <a:t>9. Главни град је Милано</a:t>
            </a:r>
            <a:endParaRPr lang="en-US" b="1" spc="50" dirty="0">
              <a:ln w="0"/>
              <a:solidFill>
                <a:schemeClr val="bg2"/>
              </a:solidFill>
              <a:effectLst>
                <a:innerShdw blurRad="63500" dist="50800" dir="13500000">
                  <a:srgbClr val="000000">
                    <a:alpha val="50000"/>
                  </a:srgbClr>
                </a:innerShdw>
              </a:effectLst>
            </a:endParaRPr>
          </a:p>
        </p:txBody>
      </p:sp>
      <p:sp>
        <p:nvSpPr>
          <p:cNvPr id="11" name="Rectangle 10">
            <a:extLst>
              <a:ext uri="{FF2B5EF4-FFF2-40B4-BE49-F238E27FC236}">
                <a16:creationId xmlns:a16="http://schemas.microsoft.com/office/drawing/2014/main" id="{AB6A5283-5357-42EC-AB7D-933C7D74E707}"/>
              </a:ext>
            </a:extLst>
          </p:cNvPr>
          <p:cNvSpPr/>
          <p:nvPr/>
        </p:nvSpPr>
        <p:spPr bwMode="auto">
          <a:xfrm>
            <a:off x="4878388" y="1947863"/>
            <a:ext cx="527050" cy="4137025"/>
          </a:xfrm>
          <a:prstGeom prst="rect">
            <a:avLst/>
          </a:prstGeom>
          <a:solidFill>
            <a:schemeClr val="accent2">
              <a:lumMod val="40000"/>
              <a:lumOff val="60000"/>
            </a:schemeClr>
          </a:solidFill>
          <a:ln w="9525" cap="flat" cmpd="sng" algn="ctr">
            <a:solidFill>
              <a:srgbClr val="FF0000"/>
            </a:solidFill>
            <a:prstDash val="solid"/>
            <a:round/>
            <a:headEnd type="none" w="med" len="med"/>
            <a:tailEnd type="none" w="med" len="med"/>
          </a:ln>
          <a:effectLst/>
        </p:spPr>
        <p:txBody>
          <a:bodyPr/>
          <a:lstStyle/>
          <a:p>
            <a:pPr>
              <a:defRPr/>
            </a:pPr>
            <a:endParaRPr lang="en-US"/>
          </a:p>
        </p:txBody>
      </p:sp>
      <p:cxnSp>
        <p:nvCxnSpPr>
          <p:cNvPr id="26642" name="Straight Connector 12">
            <a:extLst>
              <a:ext uri="{FF2B5EF4-FFF2-40B4-BE49-F238E27FC236}">
                <a16:creationId xmlns:a16="http://schemas.microsoft.com/office/drawing/2014/main" id="{FFA08744-F3E4-4CE3-899F-E8AA0318C8DC}"/>
              </a:ext>
            </a:extLst>
          </p:cNvPr>
          <p:cNvCxnSpPr>
            <a:cxnSpLocks noChangeShapeType="1"/>
          </p:cNvCxnSpPr>
          <p:nvPr/>
        </p:nvCxnSpPr>
        <p:spPr bwMode="auto">
          <a:xfrm>
            <a:off x="4878388" y="2420938"/>
            <a:ext cx="612775" cy="0"/>
          </a:xfrm>
          <a:prstGeom prst="line">
            <a:avLst/>
          </a:prstGeom>
          <a:noFill/>
          <a:ln w="9525" algn="ctr">
            <a:solidFill>
              <a:schemeClr val="bg2"/>
            </a:solidFill>
            <a:round/>
            <a:headEnd/>
            <a:tailEnd/>
          </a:ln>
        </p:spPr>
      </p:cxnSp>
      <p:cxnSp>
        <p:nvCxnSpPr>
          <p:cNvPr id="26643" name="Straight Connector 24">
            <a:extLst>
              <a:ext uri="{FF2B5EF4-FFF2-40B4-BE49-F238E27FC236}">
                <a16:creationId xmlns:a16="http://schemas.microsoft.com/office/drawing/2014/main" id="{12E0B046-0C82-4B14-A164-06D9992772EE}"/>
              </a:ext>
            </a:extLst>
          </p:cNvPr>
          <p:cNvCxnSpPr>
            <a:cxnSpLocks noChangeShapeType="1"/>
          </p:cNvCxnSpPr>
          <p:nvPr/>
        </p:nvCxnSpPr>
        <p:spPr bwMode="auto">
          <a:xfrm>
            <a:off x="4878388" y="2894013"/>
            <a:ext cx="527050" cy="0"/>
          </a:xfrm>
          <a:prstGeom prst="line">
            <a:avLst/>
          </a:prstGeom>
          <a:noFill/>
          <a:ln w="9525" algn="ctr">
            <a:solidFill>
              <a:schemeClr val="bg2"/>
            </a:solidFill>
            <a:round/>
            <a:headEnd/>
            <a:tailEnd/>
          </a:ln>
        </p:spPr>
      </p:cxnSp>
      <p:cxnSp>
        <p:nvCxnSpPr>
          <p:cNvPr id="26644" name="Straight Connector 33">
            <a:extLst>
              <a:ext uri="{FF2B5EF4-FFF2-40B4-BE49-F238E27FC236}">
                <a16:creationId xmlns:a16="http://schemas.microsoft.com/office/drawing/2014/main" id="{53BF1D54-F953-499E-90D8-8126F6DAC466}"/>
              </a:ext>
            </a:extLst>
          </p:cNvPr>
          <p:cNvCxnSpPr>
            <a:cxnSpLocks noChangeShapeType="1"/>
          </p:cNvCxnSpPr>
          <p:nvPr/>
        </p:nvCxnSpPr>
        <p:spPr bwMode="auto">
          <a:xfrm>
            <a:off x="4878388" y="3357563"/>
            <a:ext cx="527050" cy="0"/>
          </a:xfrm>
          <a:prstGeom prst="line">
            <a:avLst/>
          </a:prstGeom>
          <a:noFill/>
          <a:ln w="9525" algn="ctr">
            <a:solidFill>
              <a:schemeClr val="bg2"/>
            </a:solidFill>
            <a:round/>
            <a:headEnd/>
            <a:tailEnd/>
          </a:ln>
        </p:spPr>
      </p:cxnSp>
      <p:cxnSp>
        <p:nvCxnSpPr>
          <p:cNvPr id="26645" name="Straight Connector 34">
            <a:extLst>
              <a:ext uri="{FF2B5EF4-FFF2-40B4-BE49-F238E27FC236}">
                <a16:creationId xmlns:a16="http://schemas.microsoft.com/office/drawing/2014/main" id="{67907CE5-9F25-43F8-B383-D6C0448D61B9}"/>
              </a:ext>
            </a:extLst>
          </p:cNvPr>
          <p:cNvCxnSpPr>
            <a:cxnSpLocks noChangeShapeType="1"/>
          </p:cNvCxnSpPr>
          <p:nvPr/>
        </p:nvCxnSpPr>
        <p:spPr bwMode="auto">
          <a:xfrm>
            <a:off x="4878388" y="4251325"/>
            <a:ext cx="527050" cy="0"/>
          </a:xfrm>
          <a:prstGeom prst="line">
            <a:avLst/>
          </a:prstGeom>
          <a:noFill/>
          <a:ln w="9525" algn="ctr">
            <a:solidFill>
              <a:schemeClr val="bg2"/>
            </a:solidFill>
            <a:round/>
            <a:headEnd/>
            <a:tailEnd/>
          </a:ln>
        </p:spPr>
      </p:cxnSp>
      <p:cxnSp>
        <p:nvCxnSpPr>
          <p:cNvPr id="26646" name="Straight Connector 35">
            <a:extLst>
              <a:ext uri="{FF2B5EF4-FFF2-40B4-BE49-F238E27FC236}">
                <a16:creationId xmlns:a16="http://schemas.microsoft.com/office/drawing/2014/main" id="{AFEB9411-8822-4229-9F47-EABB3BF8F7E7}"/>
              </a:ext>
            </a:extLst>
          </p:cNvPr>
          <p:cNvCxnSpPr>
            <a:cxnSpLocks noChangeShapeType="1"/>
          </p:cNvCxnSpPr>
          <p:nvPr/>
        </p:nvCxnSpPr>
        <p:spPr bwMode="auto">
          <a:xfrm>
            <a:off x="4878388" y="4724400"/>
            <a:ext cx="527050" cy="0"/>
          </a:xfrm>
          <a:prstGeom prst="line">
            <a:avLst/>
          </a:prstGeom>
          <a:noFill/>
          <a:ln w="9525" algn="ctr">
            <a:solidFill>
              <a:schemeClr val="bg2"/>
            </a:solidFill>
            <a:round/>
            <a:headEnd/>
            <a:tailEnd/>
          </a:ln>
        </p:spPr>
      </p:cxnSp>
      <p:cxnSp>
        <p:nvCxnSpPr>
          <p:cNvPr id="26647" name="Straight Connector 36">
            <a:extLst>
              <a:ext uri="{FF2B5EF4-FFF2-40B4-BE49-F238E27FC236}">
                <a16:creationId xmlns:a16="http://schemas.microsoft.com/office/drawing/2014/main" id="{2507880D-3116-466F-BF33-BBF7FA42941E}"/>
              </a:ext>
            </a:extLst>
          </p:cNvPr>
          <p:cNvCxnSpPr>
            <a:cxnSpLocks noChangeShapeType="1"/>
          </p:cNvCxnSpPr>
          <p:nvPr/>
        </p:nvCxnSpPr>
        <p:spPr bwMode="auto">
          <a:xfrm>
            <a:off x="4857750" y="3821113"/>
            <a:ext cx="527050" cy="0"/>
          </a:xfrm>
          <a:prstGeom prst="line">
            <a:avLst/>
          </a:prstGeom>
          <a:noFill/>
          <a:ln w="9525" algn="ctr">
            <a:solidFill>
              <a:schemeClr val="bg2"/>
            </a:solidFill>
            <a:round/>
            <a:headEnd/>
            <a:tailEnd/>
          </a:ln>
        </p:spPr>
      </p:cxnSp>
      <p:cxnSp>
        <p:nvCxnSpPr>
          <p:cNvPr id="26648" name="Straight Connector 37">
            <a:extLst>
              <a:ext uri="{FF2B5EF4-FFF2-40B4-BE49-F238E27FC236}">
                <a16:creationId xmlns:a16="http://schemas.microsoft.com/office/drawing/2014/main" id="{BC485D9B-1074-470D-86E1-E6EB521AAE1E}"/>
              </a:ext>
            </a:extLst>
          </p:cNvPr>
          <p:cNvCxnSpPr>
            <a:cxnSpLocks noChangeShapeType="1"/>
          </p:cNvCxnSpPr>
          <p:nvPr/>
        </p:nvCxnSpPr>
        <p:spPr bwMode="auto">
          <a:xfrm>
            <a:off x="4878388" y="5210175"/>
            <a:ext cx="527050" cy="0"/>
          </a:xfrm>
          <a:prstGeom prst="line">
            <a:avLst/>
          </a:prstGeom>
          <a:noFill/>
          <a:ln w="9525" algn="ctr">
            <a:solidFill>
              <a:schemeClr val="bg2"/>
            </a:solidFill>
            <a:round/>
            <a:headEnd/>
            <a:tailEnd/>
          </a:ln>
        </p:spPr>
      </p:cxnSp>
      <p:cxnSp>
        <p:nvCxnSpPr>
          <p:cNvPr id="26649" name="Straight Connector 38">
            <a:extLst>
              <a:ext uri="{FF2B5EF4-FFF2-40B4-BE49-F238E27FC236}">
                <a16:creationId xmlns:a16="http://schemas.microsoft.com/office/drawing/2014/main" id="{665CA418-9274-4B87-805F-CE64BCC60372}"/>
              </a:ext>
            </a:extLst>
          </p:cNvPr>
          <p:cNvCxnSpPr>
            <a:cxnSpLocks noChangeShapeType="1"/>
          </p:cNvCxnSpPr>
          <p:nvPr/>
        </p:nvCxnSpPr>
        <p:spPr bwMode="auto">
          <a:xfrm>
            <a:off x="4878388" y="5668963"/>
            <a:ext cx="527050" cy="0"/>
          </a:xfrm>
          <a:prstGeom prst="line">
            <a:avLst/>
          </a:prstGeom>
          <a:noFill/>
          <a:ln w="9525" algn="ctr">
            <a:solidFill>
              <a:schemeClr val="bg2"/>
            </a:solidFill>
            <a:round/>
            <a:headEnd/>
            <a:tailEnd/>
          </a:ln>
        </p:spPr>
      </p:cxn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6EE5119-CA49-4B9E-8035-0EC78E553330}"/>
              </a:ext>
            </a:extLst>
          </p:cNvPr>
          <p:cNvSpPr txBox="1">
            <a:spLocks noChangeArrowheads="1"/>
          </p:cNvSpPr>
          <p:nvPr/>
        </p:nvSpPr>
        <p:spPr bwMode="auto">
          <a:xfrm>
            <a:off x="611188" y="44450"/>
            <a:ext cx="7772400" cy="576263"/>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eaLnBrk="1" hangingPunct="1">
              <a:defRPr/>
            </a:pPr>
            <a:br>
              <a:rPr lang="en-US" sz="4000" kern="0" dirty="0">
                <a:solidFill>
                  <a:srgbClr val="C00000"/>
                </a:solidFill>
              </a:rPr>
            </a:br>
            <a:br>
              <a:rPr lang="en-US" sz="4000" kern="0" dirty="0">
                <a:solidFill>
                  <a:srgbClr val="C00000"/>
                </a:solidFill>
              </a:rPr>
            </a:br>
            <a:r>
              <a:rPr lang="sr-Cyrl-RS" sz="4000" kern="0" dirty="0">
                <a:solidFill>
                  <a:srgbClr val="C00000"/>
                </a:solidFill>
              </a:rPr>
              <a:t>Укрштеница 2</a:t>
            </a:r>
            <a:endParaRPr lang="en-US" sz="4000" kern="0" dirty="0">
              <a:solidFill>
                <a:srgbClr val="C00000"/>
              </a:solidFill>
            </a:endParaRPr>
          </a:p>
        </p:txBody>
      </p:sp>
      <p:pic>
        <p:nvPicPr>
          <p:cNvPr id="28675" name="Content Placeholder 129">
            <a:extLst>
              <a:ext uri="{FF2B5EF4-FFF2-40B4-BE49-F238E27FC236}">
                <a16:creationId xmlns:a16="http://schemas.microsoft.com/office/drawing/2014/main" id="{E4F1FEE8-CC8C-41EB-9173-73D7D8D94FF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5888" y="2205038"/>
            <a:ext cx="8920162" cy="3024187"/>
          </a:xfrm>
        </p:spPr>
      </p:pic>
      <p:sp>
        <p:nvSpPr>
          <p:cNvPr id="131" name="Rectangle 130">
            <a:extLst>
              <a:ext uri="{FF2B5EF4-FFF2-40B4-BE49-F238E27FC236}">
                <a16:creationId xmlns:a16="http://schemas.microsoft.com/office/drawing/2014/main" id="{8517CDBA-640B-415C-949A-395832C2E1EC}"/>
              </a:ext>
            </a:extLst>
          </p:cNvPr>
          <p:cNvSpPr/>
          <p:nvPr/>
        </p:nvSpPr>
        <p:spPr>
          <a:xfrm>
            <a:off x="722313" y="2906360"/>
            <a:ext cx="2092239" cy="400110"/>
          </a:xfrm>
          <a:prstGeom prst="rect">
            <a:avLst/>
          </a:prstGeom>
          <a:noFill/>
        </p:spPr>
        <p:txBody>
          <a:bodyPr wrap="none">
            <a:spAutoFit/>
          </a:bodyPr>
          <a:lstStyle/>
          <a:p>
            <a:pPr algn="ctr">
              <a:defRPr/>
            </a:pPr>
            <a:r>
              <a:rPr lang="sr-Cyrl-RS" sz="2000" b="1" spc="50" dirty="0">
                <a:ln w="0"/>
                <a:solidFill>
                  <a:schemeClr val="bg2"/>
                </a:solidFill>
                <a:effectLst>
                  <a:innerShdw blurRad="63500" dist="50800" dir="13500000">
                    <a:srgbClr val="000000">
                      <a:alpha val="50000"/>
                    </a:srgbClr>
                  </a:innerShdw>
                </a:effectLst>
              </a:rPr>
              <a:t>1. Низ од 4 тона</a:t>
            </a:r>
            <a:endParaRPr lang="en-US" sz="2000" b="1" spc="50" dirty="0">
              <a:ln w="0"/>
              <a:solidFill>
                <a:schemeClr val="bg2"/>
              </a:solidFill>
              <a:effectLst>
                <a:innerShdw blurRad="63500" dist="50800" dir="13500000">
                  <a:srgbClr val="000000">
                    <a:alpha val="50000"/>
                  </a:srgbClr>
                </a:innerShdw>
              </a:effectLst>
            </a:endParaRPr>
          </a:p>
        </p:txBody>
      </p:sp>
      <p:sp>
        <p:nvSpPr>
          <p:cNvPr id="132" name="Rectangle 131">
            <a:extLst>
              <a:ext uri="{FF2B5EF4-FFF2-40B4-BE49-F238E27FC236}">
                <a16:creationId xmlns:a16="http://schemas.microsoft.com/office/drawing/2014/main" id="{E7E03E25-7FCC-41B8-BA5B-D0E109D0D66A}"/>
              </a:ext>
            </a:extLst>
          </p:cNvPr>
          <p:cNvSpPr/>
          <p:nvPr/>
        </p:nvSpPr>
        <p:spPr>
          <a:xfrm>
            <a:off x="722313" y="3257790"/>
            <a:ext cx="2223686" cy="369332"/>
          </a:xfrm>
          <a:prstGeom prst="rect">
            <a:avLst/>
          </a:prstGeom>
        </p:spPr>
        <p:txBody>
          <a:bodyPr wrap="none">
            <a:spAutoFit/>
          </a:bodyPr>
          <a:lstStyle/>
          <a:p>
            <a:pPr>
              <a:defRPr/>
            </a:pPr>
            <a:r>
              <a:rPr lang="sr-Cyrl-RS" b="1" spc="50" dirty="0">
                <a:ln w="0"/>
                <a:solidFill>
                  <a:schemeClr val="bg2"/>
                </a:solidFill>
                <a:effectLst>
                  <a:innerShdw blurRad="63500" dist="50800" dir="13500000">
                    <a:srgbClr val="000000">
                      <a:alpha val="50000"/>
                    </a:srgbClr>
                  </a:innerShdw>
                </a:effectLst>
              </a:rPr>
              <a:t>2. Прва снизилица</a:t>
            </a:r>
            <a:endParaRPr lang="en-US" dirty="0"/>
          </a:p>
        </p:txBody>
      </p:sp>
      <p:sp>
        <p:nvSpPr>
          <p:cNvPr id="133" name="Rectangle 132">
            <a:extLst>
              <a:ext uri="{FF2B5EF4-FFF2-40B4-BE49-F238E27FC236}">
                <a16:creationId xmlns:a16="http://schemas.microsoft.com/office/drawing/2014/main" id="{DA291807-0A36-4643-AF65-4ECD902EE89F}"/>
              </a:ext>
            </a:extLst>
          </p:cNvPr>
          <p:cNvSpPr/>
          <p:nvPr/>
        </p:nvSpPr>
        <p:spPr>
          <a:xfrm>
            <a:off x="722313" y="3653834"/>
            <a:ext cx="1524776" cy="369332"/>
          </a:xfrm>
          <a:prstGeom prst="rect">
            <a:avLst/>
          </a:prstGeom>
        </p:spPr>
        <p:txBody>
          <a:bodyPr wrap="none">
            <a:spAutoFit/>
          </a:bodyPr>
          <a:lstStyle/>
          <a:p>
            <a:pPr>
              <a:defRPr/>
            </a:pPr>
            <a:r>
              <a:rPr lang="sr-Cyrl-RS" b="1" spc="50" dirty="0">
                <a:ln w="0"/>
                <a:solidFill>
                  <a:schemeClr val="bg2"/>
                </a:solidFill>
                <a:effectLst>
                  <a:innerShdw blurRad="63500" dist="50800" dir="13500000">
                    <a:srgbClr val="000000">
                      <a:alpha val="50000"/>
                    </a:srgbClr>
                  </a:innerShdw>
                </a:effectLst>
              </a:rPr>
              <a:t>3. Умјетност</a:t>
            </a:r>
            <a:endParaRPr lang="en-US" dirty="0"/>
          </a:p>
        </p:txBody>
      </p:sp>
      <p:sp>
        <p:nvSpPr>
          <p:cNvPr id="134" name="Rectangle 133">
            <a:extLst>
              <a:ext uri="{FF2B5EF4-FFF2-40B4-BE49-F238E27FC236}">
                <a16:creationId xmlns:a16="http://schemas.microsoft.com/office/drawing/2014/main" id="{47C733A3-E558-4DF5-A156-6E542D506DDC}"/>
              </a:ext>
            </a:extLst>
          </p:cNvPr>
          <p:cNvSpPr/>
          <p:nvPr/>
        </p:nvSpPr>
        <p:spPr>
          <a:xfrm>
            <a:off x="722313" y="4022925"/>
            <a:ext cx="2937022" cy="369332"/>
          </a:xfrm>
          <a:prstGeom prst="rect">
            <a:avLst/>
          </a:prstGeom>
        </p:spPr>
        <p:txBody>
          <a:bodyPr wrap="none">
            <a:spAutoFit/>
          </a:bodyPr>
          <a:lstStyle/>
          <a:p>
            <a:pPr>
              <a:defRPr/>
            </a:pPr>
            <a:r>
              <a:rPr lang="sr-Cyrl-RS" b="1" spc="50" dirty="0">
                <a:ln w="0"/>
                <a:solidFill>
                  <a:schemeClr val="bg2"/>
                </a:solidFill>
                <a:effectLst>
                  <a:innerShdw blurRad="63500" dist="50800" dir="13500000">
                    <a:srgbClr val="000000">
                      <a:alpha val="50000"/>
                    </a:srgbClr>
                  </a:innerShdw>
                </a:effectLst>
              </a:rPr>
              <a:t>4. Знак за писање тонова</a:t>
            </a:r>
            <a:endParaRPr lang="en-US" dirty="0"/>
          </a:p>
        </p:txBody>
      </p:sp>
      <p:sp>
        <p:nvSpPr>
          <p:cNvPr id="135" name="Rectangle 134">
            <a:extLst>
              <a:ext uri="{FF2B5EF4-FFF2-40B4-BE49-F238E27FC236}">
                <a16:creationId xmlns:a16="http://schemas.microsoft.com/office/drawing/2014/main" id="{00CE2F6F-B6E8-48B1-A516-0EF278D2E98E}"/>
              </a:ext>
            </a:extLst>
          </p:cNvPr>
          <p:cNvSpPr/>
          <p:nvPr/>
        </p:nvSpPr>
        <p:spPr>
          <a:xfrm>
            <a:off x="732777" y="4343577"/>
            <a:ext cx="4506362" cy="646331"/>
          </a:xfrm>
          <a:prstGeom prst="rect">
            <a:avLst/>
          </a:prstGeom>
        </p:spPr>
        <p:txBody>
          <a:bodyPr wrap="none">
            <a:spAutoFit/>
          </a:bodyPr>
          <a:lstStyle/>
          <a:p>
            <a:pPr>
              <a:defRPr/>
            </a:pPr>
            <a:r>
              <a:rPr lang="sr-Cyrl-RS" b="1" spc="50" dirty="0">
                <a:ln w="0"/>
                <a:solidFill>
                  <a:schemeClr val="bg2"/>
                </a:solidFill>
                <a:effectLst>
                  <a:innerShdw blurRad="63500" dist="50800" dir="13500000">
                    <a:srgbClr val="000000">
                      <a:alpha val="50000"/>
                    </a:srgbClr>
                  </a:innerShdw>
                </a:effectLst>
              </a:rPr>
              <a:t>5. Низ од 7 тонова и поновљеног првог </a:t>
            </a:r>
          </a:p>
          <a:p>
            <a:pPr>
              <a:defRPr/>
            </a:pPr>
            <a:r>
              <a:rPr lang="sr-Cyrl-RS" b="1" spc="50" dirty="0">
                <a:ln w="0"/>
                <a:solidFill>
                  <a:schemeClr val="bg2"/>
                </a:solidFill>
                <a:effectLst>
                  <a:innerShdw blurRad="63500" dist="50800" dir="13500000">
                    <a:srgbClr val="000000">
                      <a:alpha val="50000"/>
                    </a:srgbClr>
                  </a:innerShdw>
                </a:effectLst>
              </a:rPr>
              <a:t>ступња (екавица)</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F72482-32C6-46CE-9EF6-619ED3B594B9}"/>
              </a:ext>
            </a:extLst>
          </p:cNvPr>
          <p:cNvSpPr>
            <a:spLocks noGrp="1" noChangeArrowheads="1"/>
          </p:cNvSpPr>
          <p:nvPr>
            <p:ph type="ctrTitle"/>
          </p:nvPr>
        </p:nvSpPr>
        <p:spPr/>
        <p:txBody>
          <a:bodyPr/>
          <a:lstStyle/>
          <a:p>
            <a:pPr eaLnBrk="1" hangingPunct="1">
              <a:defRPr/>
            </a:pPr>
            <a:br>
              <a:rPr lang="en-US" sz="5400">
                <a:solidFill>
                  <a:srgbClr val="D7AE85"/>
                </a:solidFill>
              </a:rPr>
            </a:br>
            <a:br>
              <a:rPr lang="en-US" sz="5400">
                <a:solidFill>
                  <a:srgbClr val="D7AE85"/>
                </a:solidFill>
              </a:rPr>
            </a:br>
            <a:endParaRPr lang="en-US" sz="5400">
              <a:solidFill>
                <a:srgbClr val="D7AE85"/>
              </a:solidFill>
            </a:endParaRPr>
          </a:p>
        </p:txBody>
      </p:sp>
      <p:sp>
        <p:nvSpPr>
          <p:cNvPr id="2051" name="Rectangle 3">
            <a:extLst>
              <a:ext uri="{FF2B5EF4-FFF2-40B4-BE49-F238E27FC236}">
                <a16:creationId xmlns:a16="http://schemas.microsoft.com/office/drawing/2014/main" id="{A2BD2197-9C88-4435-AFA5-31191DE393BE}"/>
              </a:ext>
            </a:extLst>
          </p:cNvPr>
          <p:cNvSpPr>
            <a:spLocks noGrp="1" noChangeArrowheads="1"/>
          </p:cNvSpPr>
          <p:nvPr>
            <p:ph type="subTitle" idx="1"/>
          </p:nvPr>
        </p:nvSpPr>
        <p:spPr>
          <a:xfrm>
            <a:off x="317500" y="115888"/>
            <a:ext cx="6415088" cy="6086475"/>
          </a:xfrm>
        </p:spPr>
        <p:txBody>
          <a:bodyPr/>
          <a:lstStyle/>
          <a:p>
            <a:pPr eaLnBrk="1" hangingPunct="1">
              <a:defRPr/>
            </a:pPr>
            <a:endParaRPr lang="en-US" b="1" dirty="0">
              <a:solidFill>
                <a:srgbClr val="000000"/>
              </a:solidFill>
              <a:effectLst>
                <a:outerShdw blurRad="38100" dist="38100" dir="2700000" algn="tl">
                  <a:srgbClr val="FFFFFF"/>
                </a:outerShdw>
              </a:effectLst>
            </a:endParaRPr>
          </a:p>
          <a:p>
            <a:pPr eaLnBrk="1" hangingPunct="1">
              <a:buClr>
                <a:srgbClr val="784700"/>
              </a:buClr>
              <a:defRPr/>
            </a:pPr>
            <a:r>
              <a:rPr lang="sr-Cyrl-BA" b="1" dirty="0">
                <a:solidFill>
                  <a:schemeClr val="accent3">
                    <a:lumMod val="25000"/>
                  </a:schemeClr>
                </a:solidFill>
                <a:effectLst>
                  <a:outerShdw blurRad="38100" dist="38100" dir="2700000" algn="tl">
                    <a:srgbClr val="FFFFFF"/>
                  </a:outerShdw>
                </a:effectLst>
              </a:rPr>
              <a:t>Порука</a:t>
            </a:r>
          </a:p>
          <a:p>
            <a:pPr eaLnBrk="1" hangingPunct="1">
              <a:buClr>
                <a:srgbClr val="784700"/>
              </a:buClr>
              <a:defRPr/>
            </a:pPr>
            <a:endParaRPr lang="sr-Cyrl-BA" sz="4000" b="1" dirty="0">
              <a:solidFill>
                <a:schemeClr val="accent3">
                  <a:lumMod val="25000"/>
                </a:schemeClr>
              </a:solidFill>
              <a:effectLst>
                <a:outerShdw blurRad="38100" dist="38100" dir="2700000" algn="tl">
                  <a:srgbClr val="FFFFFF"/>
                </a:outerShdw>
              </a:effectLst>
            </a:endParaRPr>
          </a:p>
          <a:p>
            <a:pPr eaLnBrk="1" hangingPunct="1">
              <a:buClr>
                <a:srgbClr val="784700"/>
              </a:buClr>
              <a:defRPr/>
            </a:pPr>
            <a:r>
              <a:rPr lang="sr-Cyrl-BA" sz="4000" b="1" i="1" dirty="0">
                <a:solidFill>
                  <a:schemeClr val="accent3">
                    <a:lumMod val="25000"/>
                  </a:schemeClr>
                </a:solidFill>
                <a:effectLst>
                  <a:outerShdw blurRad="38100" dist="38100" dir="2700000" algn="tl">
                    <a:srgbClr val="FFFFFF"/>
                  </a:outerShdw>
                </a:effectLst>
              </a:rPr>
              <a:t>Музика је мелем за душу,</a:t>
            </a:r>
          </a:p>
          <a:p>
            <a:pPr eaLnBrk="1" hangingPunct="1">
              <a:buClr>
                <a:srgbClr val="784700"/>
              </a:buClr>
              <a:defRPr/>
            </a:pPr>
            <a:r>
              <a:rPr lang="sr-Cyrl-BA" sz="4000" b="1" i="1" dirty="0">
                <a:solidFill>
                  <a:schemeClr val="accent3">
                    <a:lumMod val="25000"/>
                  </a:schemeClr>
                </a:solidFill>
                <a:effectLst>
                  <a:outerShdw blurRad="38100" dist="38100" dir="2700000" algn="tl">
                    <a:srgbClr val="FFFFFF"/>
                  </a:outerShdw>
                </a:effectLst>
              </a:rPr>
              <a:t>пјевајте и слушајте музику</a:t>
            </a:r>
            <a:r>
              <a:rPr lang="bs-Latn-BA" sz="4000" b="1" i="1" dirty="0">
                <a:solidFill>
                  <a:schemeClr val="accent3">
                    <a:lumMod val="25000"/>
                  </a:schemeClr>
                </a:solidFill>
                <a:effectLst>
                  <a:outerShdw blurRad="38100" dist="38100" dir="2700000" algn="tl">
                    <a:srgbClr val="FFFFFF"/>
                  </a:outerShdw>
                </a:effectLst>
              </a:rPr>
              <a:t>!</a:t>
            </a:r>
            <a:endParaRPr lang="en-US" b="1" dirty="0">
              <a:solidFill>
                <a:schemeClr val="accent3">
                  <a:lumMod val="25000"/>
                </a:schemeClr>
              </a:solidFill>
              <a:effectLst>
                <a:outerShdw blurRad="38100" dist="38100" dir="2700000" algn="tl">
                  <a:srgbClr val="FFFFFF"/>
                </a:outerShdw>
              </a:effectLst>
            </a:endParaRPr>
          </a:p>
          <a:p>
            <a:pPr eaLnBrk="1" hangingPunct="1">
              <a:defRPr/>
            </a:pPr>
            <a:endParaRPr lang="sr-Cyrl-BA" b="1" dirty="0">
              <a:solidFill>
                <a:schemeClr val="accent3">
                  <a:lumMod val="25000"/>
                </a:schemeClr>
              </a:solidFill>
              <a:effectLst>
                <a:outerShdw blurRad="38100" dist="38100" dir="2700000" algn="tl">
                  <a:srgbClr val="FFFFFF"/>
                </a:outerShdw>
              </a:effectLst>
            </a:endParaRPr>
          </a:p>
          <a:p>
            <a:pPr eaLnBrk="1" hangingPunct="1">
              <a:defRPr/>
            </a:pPr>
            <a:r>
              <a:rPr lang="sr-Cyrl-BA" b="1" dirty="0">
                <a:solidFill>
                  <a:schemeClr val="accent3">
                    <a:lumMod val="25000"/>
                  </a:schemeClr>
                </a:solidFill>
                <a:effectLst>
                  <a:outerShdw blurRad="38100" dist="38100" dir="2700000" algn="tl">
                    <a:srgbClr val="FFFFFF"/>
                  </a:outerShdw>
                </a:effectLst>
              </a:rPr>
              <a:t>                              Хвала на пажњи</a:t>
            </a:r>
            <a:r>
              <a:rPr lang="bs-Latn-BA" b="1" dirty="0">
                <a:solidFill>
                  <a:schemeClr val="accent3">
                    <a:lumMod val="25000"/>
                  </a:schemeClr>
                </a:solidFill>
                <a:effectLst>
                  <a:outerShdw blurRad="38100" dist="38100" dir="2700000" algn="tl">
                    <a:srgbClr val="FFFFFF"/>
                  </a:outerShdw>
                </a:effectLst>
              </a:rPr>
              <a:t>!</a:t>
            </a:r>
            <a:endParaRPr lang="en-US" b="1" dirty="0">
              <a:solidFill>
                <a:schemeClr val="accent3">
                  <a:lumMod val="25000"/>
                </a:schemeClr>
              </a:solidFill>
              <a:effectLst>
                <a:outerShdw blurRad="38100" dist="38100" dir="2700000" algn="tl">
                  <a:srgbClr val="FFFFFF"/>
                </a:outerShdw>
              </a:effectLst>
            </a:endParaRPr>
          </a:p>
        </p:txBody>
      </p:sp>
      <p:pic>
        <p:nvPicPr>
          <p:cNvPr id="29700" name="Picture 23" descr="MC900438297[1]">
            <a:extLst>
              <a:ext uri="{FF2B5EF4-FFF2-40B4-BE49-F238E27FC236}">
                <a16:creationId xmlns:a16="http://schemas.microsoft.com/office/drawing/2014/main" id="{CC0AD1D2-2FC7-4A4E-9DD7-EAF8E74803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9950"/>
            <a:ext cx="900113"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27" descr="MC900438297[1]">
            <a:extLst>
              <a:ext uri="{FF2B5EF4-FFF2-40B4-BE49-F238E27FC236}">
                <a16:creationId xmlns:a16="http://schemas.microsoft.com/office/drawing/2014/main" id="{3323E2CE-683E-40B1-8AA6-07FA54C38C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5661025"/>
            <a:ext cx="11858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28" descr="MC900438297[1]">
            <a:extLst>
              <a:ext uri="{FF2B5EF4-FFF2-40B4-BE49-F238E27FC236}">
                <a16:creationId xmlns:a16="http://schemas.microsoft.com/office/drawing/2014/main" id="{A771D618-EC61-48C4-B7D1-3250A6CB46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2636838"/>
            <a:ext cx="21129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29" descr="MC900438297[1]">
            <a:extLst>
              <a:ext uri="{FF2B5EF4-FFF2-40B4-BE49-F238E27FC236}">
                <a16:creationId xmlns:a16="http://schemas.microsoft.com/office/drawing/2014/main" id="{5A9408F8-0969-47BB-9D96-63467B6DD3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5516563"/>
            <a:ext cx="1328737"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30" descr="MC900438297[1]">
            <a:extLst>
              <a:ext uri="{FF2B5EF4-FFF2-40B4-BE49-F238E27FC236}">
                <a16:creationId xmlns:a16="http://schemas.microsoft.com/office/drawing/2014/main" id="{B2AA0AF5-5623-4D72-8340-8088A1C15B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5157788"/>
            <a:ext cx="168433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31" descr="MC900438297[1]">
            <a:extLst>
              <a:ext uri="{FF2B5EF4-FFF2-40B4-BE49-F238E27FC236}">
                <a16:creationId xmlns:a16="http://schemas.microsoft.com/office/drawing/2014/main" id="{2B5AACD4-739E-40F3-9238-D8AC186529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4868863"/>
            <a:ext cx="1827212"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32" descr="MC900438297[1]">
            <a:extLst>
              <a:ext uri="{FF2B5EF4-FFF2-40B4-BE49-F238E27FC236}">
                <a16:creationId xmlns:a16="http://schemas.microsoft.com/office/drawing/2014/main" id="{E3BE98BE-5B8E-42BF-A400-6969A447C2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8013" y="0"/>
            <a:ext cx="2185987"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7" name="Picture 30" descr="MC900438297[1]">
            <a:extLst>
              <a:ext uri="{FF2B5EF4-FFF2-40B4-BE49-F238E27FC236}">
                <a16:creationId xmlns:a16="http://schemas.microsoft.com/office/drawing/2014/main" id="{422CAF8D-3469-47A9-AF59-DD122A8463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3675" y="5310188"/>
            <a:ext cx="168433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fade">
                                      <p:cBhvr>
                                        <p:cTn id="7" dur="1000"/>
                                        <p:tgtEl>
                                          <p:spTgt spid="2051">
                                            <p:txEl>
                                              <p:pRg st="1" end="1"/>
                                            </p:txEl>
                                          </p:spTgt>
                                        </p:tgtEl>
                                      </p:cBhvr>
                                    </p:animEffect>
                                    <p:anim calcmode="lin" valueType="num">
                                      <p:cBhvr>
                                        <p:cTn id="8"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3" end="3"/>
                                            </p:txEl>
                                          </p:spTgt>
                                        </p:tgtEl>
                                        <p:attrNameLst>
                                          <p:attrName>style.visibility</p:attrName>
                                        </p:attrNameLst>
                                      </p:cBhvr>
                                      <p:to>
                                        <p:strVal val="visible"/>
                                      </p:to>
                                    </p:set>
                                    <p:animEffect transition="in" filter="fade">
                                      <p:cBhvr>
                                        <p:cTn id="14" dur="1000"/>
                                        <p:tgtEl>
                                          <p:spTgt spid="2051">
                                            <p:txEl>
                                              <p:pRg st="3" end="3"/>
                                            </p:txEl>
                                          </p:spTgt>
                                        </p:tgtEl>
                                      </p:cBhvr>
                                    </p:animEffect>
                                    <p:anim calcmode="lin" valueType="num">
                                      <p:cBhvr>
                                        <p:cTn id="15"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4" end="4"/>
                                            </p:txEl>
                                          </p:spTgt>
                                        </p:tgtEl>
                                        <p:attrNameLst>
                                          <p:attrName>style.visibility</p:attrName>
                                        </p:attrNameLst>
                                      </p:cBhvr>
                                      <p:to>
                                        <p:strVal val="visible"/>
                                      </p:to>
                                    </p:set>
                                    <p:animEffect transition="in" filter="fade">
                                      <p:cBhvr>
                                        <p:cTn id="21" dur="1000"/>
                                        <p:tgtEl>
                                          <p:spTgt spid="2051">
                                            <p:txEl>
                                              <p:pRg st="4" end="4"/>
                                            </p:txEl>
                                          </p:spTgt>
                                        </p:tgtEl>
                                      </p:cBhvr>
                                    </p:animEffect>
                                    <p:anim calcmode="lin" valueType="num">
                                      <p:cBhvr>
                                        <p:cTn id="22" dur="10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1">
                                            <p:txEl>
                                              <p:pRg st="6" end="6"/>
                                            </p:txEl>
                                          </p:spTgt>
                                        </p:tgtEl>
                                        <p:attrNameLst>
                                          <p:attrName>style.visibility</p:attrName>
                                        </p:attrNameLst>
                                      </p:cBhvr>
                                      <p:to>
                                        <p:strVal val="visible"/>
                                      </p:to>
                                    </p:set>
                                    <p:animEffect transition="in" filter="fade">
                                      <p:cBhvr>
                                        <p:cTn id="28" dur="1000"/>
                                        <p:tgtEl>
                                          <p:spTgt spid="2051">
                                            <p:txEl>
                                              <p:pRg st="6" end="6"/>
                                            </p:txEl>
                                          </p:spTgt>
                                        </p:tgtEl>
                                      </p:cBhvr>
                                    </p:animEffect>
                                    <p:anim calcmode="lin" valueType="num">
                                      <p:cBhvr>
                                        <p:cTn id="29" dur="1000" fill="hold"/>
                                        <p:tgtEl>
                                          <p:spTgt spid="2051">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05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1EF0D9B-8E76-4A84-AC38-93EFE67F5BF3}"/>
              </a:ext>
            </a:extLst>
          </p:cNvPr>
          <p:cNvSpPr>
            <a:spLocks noGrp="1" noChangeArrowheads="1"/>
          </p:cNvSpPr>
          <p:nvPr>
            <p:ph type="ctrTitle"/>
          </p:nvPr>
        </p:nvSpPr>
        <p:spPr/>
        <p:txBody>
          <a:bodyPr/>
          <a:lstStyle/>
          <a:p>
            <a:pPr eaLnBrk="1" hangingPunct="1">
              <a:defRPr/>
            </a:pPr>
            <a:br>
              <a:rPr lang="en-US" sz="5400" dirty="0">
                <a:solidFill>
                  <a:srgbClr val="D7AE85"/>
                </a:solidFill>
              </a:rPr>
            </a:br>
            <a:br>
              <a:rPr lang="en-US" sz="5400" dirty="0">
                <a:solidFill>
                  <a:srgbClr val="D7AE85"/>
                </a:solidFill>
              </a:rPr>
            </a:br>
            <a:endParaRPr lang="en-US" sz="5400" dirty="0">
              <a:solidFill>
                <a:srgbClr val="D7AE85"/>
              </a:solidFill>
            </a:endParaRPr>
          </a:p>
        </p:txBody>
      </p:sp>
      <p:sp>
        <p:nvSpPr>
          <p:cNvPr id="2051" name="Rectangle 3">
            <a:extLst>
              <a:ext uri="{FF2B5EF4-FFF2-40B4-BE49-F238E27FC236}">
                <a16:creationId xmlns:a16="http://schemas.microsoft.com/office/drawing/2014/main" id="{114AD216-08D7-440D-B2A1-F3CB9BC3D9D1}"/>
              </a:ext>
            </a:extLst>
          </p:cNvPr>
          <p:cNvSpPr>
            <a:spLocks noGrp="1" noChangeArrowheads="1"/>
          </p:cNvSpPr>
          <p:nvPr>
            <p:ph type="subTitle" idx="1"/>
          </p:nvPr>
        </p:nvSpPr>
        <p:spPr>
          <a:xfrm>
            <a:off x="0" y="836613"/>
            <a:ext cx="9144000" cy="5113337"/>
          </a:xfrm>
        </p:spPr>
        <p:txBody>
          <a:bodyPr/>
          <a:lstStyle/>
          <a:p>
            <a:pPr eaLnBrk="1" hangingPunct="1">
              <a:defRPr/>
            </a:pPr>
            <a:r>
              <a:rPr lang="sr-Cyrl-BA" sz="2800" b="1" dirty="0">
                <a:solidFill>
                  <a:srgbClr val="0070C0"/>
                </a:solidFill>
                <a:effectLst>
                  <a:outerShdw blurRad="38100" dist="38100" dir="2700000" algn="tl">
                    <a:srgbClr val="FFFFFF"/>
                  </a:outerShdw>
                </a:effectLst>
              </a:rPr>
              <a:t> </a:t>
            </a:r>
          </a:p>
          <a:p>
            <a:pPr eaLnBrk="1" hangingPunct="1">
              <a:defRPr/>
            </a:pPr>
            <a:r>
              <a:rPr lang="sr-Cyrl-RS" sz="4800" b="1" dirty="0">
                <a:solidFill>
                  <a:schemeClr val="accent3">
                    <a:lumMod val="25000"/>
                  </a:schemeClr>
                </a:solidFill>
                <a:effectLst>
                  <a:outerShdw blurRad="38100" dist="38100" dir="2700000" algn="tl">
                    <a:srgbClr val="FFFFFF"/>
                  </a:outerShdw>
                </a:effectLst>
              </a:rPr>
              <a:t>Соло п</a:t>
            </a:r>
            <a:r>
              <a:rPr lang="en-US" sz="4800" b="1" dirty="0">
                <a:solidFill>
                  <a:schemeClr val="accent3">
                    <a:lumMod val="25000"/>
                  </a:schemeClr>
                </a:solidFill>
                <a:effectLst>
                  <a:outerShdw blurRad="38100" dist="38100" dir="2700000" algn="tl">
                    <a:srgbClr val="FFFFFF"/>
                  </a:outerShdw>
                </a:effectLst>
              </a:rPr>
              <a:t>j</a:t>
            </a:r>
            <a:r>
              <a:rPr lang="sr-Cyrl-RS" sz="4800" b="1" dirty="0">
                <a:solidFill>
                  <a:schemeClr val="accent3">
                    <a:lumMod val="25000"/>
                  </a:schemeClr>
                </a:solidFill>
                <a:effectLst>
                  <a:outerShdw blurRad="38100" dist="38100" dir="2700000" algn="tl">
                    <a:srgbClr val="FFFFFF"/>
                  </a:outerShdw>
                </a:effectLst>
              </a:rPr>
              <a:t>есма</a:t>
            </a:r>
          </a:p>
          <a:p>
            <a:pPr eaLnBrk="1" hangingPunct="1">
              <a:defRPr/>
            </a:pPr>
            <a:r>
              <a:rPr lang="sr-Cyrl-RS" sz="4800" b="1" dirty="0">
                <a:solidFill>
                  <a:schemeClr val="accent3">
                    <a:lumMod val="25000"/>
                  </a:schemeClr>
                </a:solidFill>
                <a:effectLst>
                  <a:outerShdw blurRad="38100" dist="38100" dir="2700000" algn="tl">
                    <a:srgbClr val="FFFFFF"/>
                  </a:outerShdw>
                </a:effectLst>
              </a:rPr>
              <a:t>„Гд</a:t>
            </a:r>
            <a:r>
              <a:rPr lang="en-US" sz="4800" b="1" dirty="0">
                <a:solidFill>
                  <a:schemeClr val="accent3">
                    <a:lumMod val="25000"/>
                  </a:schemeClr>
                </a:solidFill>
                <a:effectLst>
                  <a:outerShdw blurRad="38100" dist="38100" dir="2700000" algn="tl">
                    <a:srgbClr val="FFFFFF"/>
                  </a:outerShdw>
                </a:effectLst>
              </a:rPr>
              <a:t>j</a:t>
            </a:r>
            <a:r>
              <a:rPr lang="sr-Cyrl-RS" sz="4800" b="1" dirty="0">
                <a:solidFill>
                  <a:schemeClr val="accent3">
                    <a:lumMod val="25000"/>
                  </a:schemeClr>
                </a:solidFill>
                <a:effectLst>
                  <a:outerShdw blurRad="38100" dist="38100" dir="2700000" algn="tl">
                    <a:srgbClr val="FFFFFF"/>
                  </a:outerShdw>
                </a:effectLst>
              </a:rPr>
              <a:t>е је онај цветак жути“</a:t>
            </a:r>
          </a:p>
          <a:p>
            <a:pPr eaLnBrk="1" hangingPunct="1">
              <a:defRPr/>
            </a:pPr>
            <a:r>
              <a:rPr lang="sr-Cyrl-RS" sz="4800" b="1" dirty="0">
                <a:solidFill>
                  <a:schemeClr val="accent3">
                    <a:lumMod val="25000"/>
                  </a:schemeClr>
                </a:solidFill>
                <a:effectLst>
                  <a:outerShdw blurRad="38100" dist="38100" dir="2700000" algn="tl">
                    <a:srgbClr val="FFFFFF"/>
                  </a:outerShdw>
                </a:effectLst>
              </a:rPr>
              <a:t>Ђ.Б.Перголези</a:t>
            </a:r>
            <a:endParaRPr lang="en-US" sz="4800" b="1" dirty="0">
              <a:solidFill>
                <a:schemeClr val="accent3">
                  <a:lumMod val="25000"/>
                </a:schemeClr>
              </a:solidFill>
              <a:effectLst>
                <a:outerShdw blurRad="38100" dist="38100" dir="2700000" algn="tl">
                  <a:srgbClr val="FFFFFF"/>
                </a:outerShdw>
              </a:effectLst>
            </a:endParaRPr>
          </a:p>
          <a:p>
            <a:pPr eaLnBrk="1" hangingPunct="1">
              <a:defRPr/>
            </a:pPr>
            <a:endParaRPr lang="en-US" sz="4800" b="1" i="1" dirty="0">
              <a:solidFill>
                <a:srgbClr val="000000"/>
              </a:solidFill>
              <a:effectLst>
                <a:outerShdw blurRad="38100" dist="38100" dir="2700000" algn="tl">
                  <a:srgbClr val="FFFFFF"/>
                </a:outerShdw>
              </a:effectLst>
            </a:endParaRPr>
          </a:p>
        </p:txBody>
      </p:sp>
      <p:pic>
        <p:nvPicPr>
          <p:cNvPr id="6148" name="Picture 23" descr="MC900438297[1]">
            <a:extLst>
              <a:ext uri="{FF2B5EF4-FFF2-40B4-BE49-F238E27FC236}">
                <a16:creationId xmlns:a16="http://schemas.microsoft.com/office/drawing/2014/main" id="{54129658-F09B-42AF-8E4D-564CE4AB7D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9950"/>
            <a:ext cx="900113"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7" descr="MC900438297[1]">
            <a:extLst>
              <a:ext uri="{FF2B5EF4-FFF2-40B4-BE49-F238E27FC236}">
                <a16:creationId xmlns:a16="http://schemas.microsoft.com/office/drawing/2014/main" id="{6871416E-C387-4F74-B98C-EE72A6EB52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5661025"/>
            <a:ext cx="11858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29" descr="MC900438297[1]">
            <a:extLst>
              <a:ext uri="{FF2B5EF4-FFF2-40B4-BE49-F238E27FC236}">
                <a16:creationId xmlns:a16="http://schemas.microsoft.com/office/drawing/2014/main" id="{7B5EB37F-9774-4025-940A-F62ECF4BDC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5516563"/>
            <a:ext cx="1328737"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30" descr="MC900438297[1]">
            <a:extLst>
              <a:ext uri="{FF2B5EF4-FFF2-40B4-BE49-F238E27FC236}">
                <a16:creationId xmlns:a16="http://schemas.microsoft.com/office/drawing/2014/main" id="{C35FC8B1-BFA8-48EC-8EB8-E05A18461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5157788"/>
            <a:ext cx="168433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31" descr="MC900438297[1]">
            <a:extLst>
              <a:ext uri="{FF2B5EF4-FFF2-40B4-BE49-F238E27FC236}">
                <a16:creationId xmlns:a16="http://schemas.microsoft.com/office/drawing/2014/main" id="{6039F4A4-968A-479A-81E6-54CC74BF9B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4868863"/>
            <a:ext cx="1827212"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32" descr="MC900438297[1]">
            <a:extLst>
              <a:ext uri="{FF2B5EF4-FFF2-40B4-BE49-F238E27FC236}">
                <a16:creationId xmlns:a16="http://schemas.microsoft.com/office/drawing/2014/main" id="{E6A3FA44-B5D0-4C20-8AF1-A7F6B2100C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8013" y="0"/>
            <a:ext cx="2185987"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500"/>
                                        <p:tgtEl>
                                          <p:spTgt spid="20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fade">
                                      <p:cBhvr>
                                        <p:cTn id="17" dur="500"/>
                                        <p:tgtEl>
                                          <p:spTgt spid="20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fade">
                                      <p:cBhvr>
                                        <p:cTn id="22"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665C3EA-A6DD-416E-8819-455DF7F7038C}"/>
              </a:ext>
            </a:extLst>
          </p:cNvPr>
          <p:cNvSpPr>
            <a:spLocks noGrp="1" noChangeArrowheads="1"/>
          </p:cNvSpPr>
          <p:nvPr>
            <p:ph type="title"/>
          </p:nvPr>
        </p:nvSpPr>
        <p:spPr>
          <a:xfrm>
            <a:off x="107950" y="668338"/>
            <a:ext cx="8712200" cy="1162050"/>
          </a:xfrm>
        </p:spPr>
        <p:txBody>
          <a:bodyPr/>
          <a:lstStyle/>
          <a:p>
            <a:pPr algn="ctr" eaLnBrk="1" hangingPunct="1">
              <a:defRPr/>
            </a:pPr>
            <a:br>
              <a:rPr lang="en-US" sz="5400" dirty="0">
                <a:solidFill>
                  <a:srgbClr val="D7AE85"/>
                </a:solidFill>
              </a:rPr>
            </a:br>
            <a:br>
              <a:rPr lang="en-US" sz="5400" dirty="0">
                <a:solidFill>
                  <a:srgbClr val="D7AE85"/>
                </a:solidFill>
              </a:rPr>
            </a:br>
            <a:r>
              <a:rPr lang="sr-Cyrl-RS" sz="5400" dirty="0">
                <a:solidFill>
                  <a:srgbClr val="C00000"/>
                </a:solidFill>
              </a:rPr>
              <a:t>Ђовани Батиста Перголези</a:t>
            </a:r>
            <a:br>
              <a:rPr lang="sr-Cyrl-RS" sz="5400" dirty="0">
                <a:solidFill>
                  <a:srgbClr val="C00000"/>
                </a:solidFill>
              </a:rPr>
            </a:br>
            <a:r>
              <a:rPr lang="sr-Cyrl-RS" sz="3200" dirty="0">
                <a:solidFill>
                  <a:srgbClr val="C00000"/>
                </a:solidFill>
              </a:rPr>
              <a:t>(4.1.1710 – 16.3.1736)</a:t>
            </a:r>
            <a:endParaRPr lang="en-US" sz="3200" dirty="0">
              <a:solidFill>
                <a:srgbClr val="C00000"/>
              </a:solidFill>
            </a:endParaRPr>
          </a:p>
        </p:txBody>
      </p:sp>
      <p:sp>
        <p:nvSpPr>
          <p:cNvPr id="2051" name="Rectangle 3">
            <a:extLst>
              <a:ext uri="{FF2B5EF4-FFF2-40B4-BE49-F238E27FC236}">
                <a16:creationId xmlns:a16="http://schemas.microsoft.com/office/drawing/2014/main" id="{61C16D6C-B586-4E00-8963-EA63FFF99E59}"/>
              </a:ext>
            </a:extLst>
          </p:cNvPr>
          <p:cNvSpPr>
            <a:spLocks noGrp="1" noChangeArrowheads="1"/>
          </p:cNvSpPr>
          <p:nvPr>
            <p:ph idx="1"/>
          </p:nvPr>
        </p:nvSpPr>
        <p:spPr>
          <a:xfrm>
            <a:off x="5492750" y="2276475"/>
            <a:ext cx="3194050" cy="3849688"/>
          </a:xfrm>
        </p:spPr>
        <p:txBody>
          <a:bodyPr/>
          <a:lstStyle/>
          <a:p>
            <a:pPr algn="just" eaLnBrk="1" hangingPunct="1">
              <a:defRPr/>
            </a:pPr>
            <a:endParaRPr lang="en-US" sz="1600" dirty="0">
              <a:solidFill>
                <a:srgbClr val="000000"/>
              </a:solidFill>
              <a:effectLst>
                <a:outerShdw blurRad="38100" dist="38100" dir="2700000" algn="tl">
                  <a:srgbClr val="FFFFFF"/>
                </a:outerShdw>
              </a:effectLst>
            </a:endParaRPr>
          </a:p>
          <a:p>
            <a:pPr algn="just" eaLnBrk="1" hangingPunct="1">
              <a:defRPr/>
            </a:pPr>
            <a:endParaRPr lang="bs-Latn-BA" sz="3600" b="1" dirty="0">
              <a:solidFill>
                <a:srgbClr val="000000"/>
              </a:solidFill>
              <a:effectLst>
                <a:outerShdw blurRad="38100" dist="38100" dir="2700000" algn="tl">
                  <a:srgbClr val="FFFFFF"/>
                </a:outerShdw>
              </a:effectLst>
            </a:endParaRPr>
          </a:p>
        </p:txBody>
      </p:sp>
      <p:sp>
        <p:nvSpPr>
          <p:cNvPr id="7" name="Text Placeholder 6">
            <a:extLst>
              <a:ext uri="{FF2B5EF4-FFF2-40B4-BE49-F238E27FC236}">
                <a16:creationId xmlns:a16="http://schemas.microsoft.com/office/drawing/2014/main" id="{AFD21EFA-72EE-4373-9068-F0A67DF87A0C}"/>
              </a:ext>
            </a:extLst>
          </p:cNvPr>
          <p:cNvSpPr>
            <a:spLocks noGrp="1"/>
          </p:cNvSpPr>
          <p:nvPr>
            <p:ph type="body" sz="half" idx="2"/>
          </p:nvPr>
        </p:nvSpPr>
        <p:spPr>
          <a:xfrm>
            <a:off x="457200" y="2060575"/>
            <a:ext cx="4187825" cy="4065588"/>
          </a:xfrm>
        </p:spPr>
        <p:txBody>
          <a:bodyPr/>
          <a:lstStyle/>
          <a:p>
            <a:pPr>
              <a:defRPr/>
            </a:pPr>
            <a:r>
              <a:rPr lang="sr-Cyrl-RS" sz="2800" dirty="0">
                <a:solidFill>
                  <a:srgbClr val="002060"/>
                </a:solidFill>
              </a:rPr>
              <a:t>Ђовани Б. Перголези је италијански композитор, виолиниста и оргуљаш; представник Наполитанске оперске школе и један од најважнијих композитора комичне опере.</a:t>
            </a:r>
            <a:endParaRPr lang="en-US" sz="2800" dirty="0">
              <a:solidFill>
                <a:srgbClr val="002060"/>
              </a:solidFill>
            </a:endParaRPr>
          </a:p>
        </p:txBody>
      </p:sp>
      <p:pic>
        <p:nvPicPr>
          <p:cNvPr id="8197" name="Picture 23" descr="MC900438297[1]">
            <a:extLst>
              <a:ext uri="{FF2B5EF4-FFF2-40B4-BE49-F238E27FC236}">
                <a16:creationId xmlns:a16="http://schemas.microsoft.com/office/drawing/2014/main" id="{8C97ED58-C9EC-4AE3-9B4D-6E371499E5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9950"/>
            <a:ext cx="900113"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27" descr="MC900438297[1]">
            <a:extLst>
              <a:ext uri="{FF2B5EF4-FFF2-40B4-BE49-F238E27FC236}">
                <a16:creationId xmlns:a16="http://schemas.microsoft.com/office/drawing/2014/main" id="{34684C23-B58A-406E-9098-BDAC5FBA01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5661025"/>
            <a:ext cx="11858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29" descr="MC900438297[1]">
            <a:extLst>
              <a:ext uri="{FF2B5EF4-FFF2-40B4-BE49-F238E27FC236}">
                <a16:creationId xmlns:a16="http://schemas.microsoft.com/office/drawing/2014/main" id="{1DA5D655-482F-42D2-9EB9-F44910DC7E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5516563"/>
            <a:ext cx="1328737"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31" descr="MC900438297[1]">
            <a:extLst>
              <a:ext uri="{FF2B5EF4-FFF2-40B4-BE49-F238E27FC236}">
                <a16:creationId xmlns:a16="http://schemas.microsoft.com/office/drawing/2014/main" id="{C84F58A9-E3BC-4572-8445-EA0F3B4F28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5949950"/>
            <a:ext cx="103505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32" descr="MC900438297[1]">
            <a:extLst>
              <a:ext uri="{FF2B5EF4-FFF2-40B4-BE49-F238E27FC236}">
                <a16:creationId xmlns:a16="http://schemas.microsoft.com/office/drawing/2014/main" id="{269271CD-BD0D-44BF-89DE-6165B41BE6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80963"/>
            <a:ext cx="86360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1">
            <a:extLst>
              <a:ext uri="{FF2B5EF4-FFF2-40B4-BE49-F238E27FC236}">
                <a16:creationId xmlns:a16="http://schemas.microsoft.com/office/drawing/2014/main" id="{59BE9196-9592-4CE6-861B-5CD552707CA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2133600"/>
            <a:ext cx="2425700"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4C60B00-7002-49DA-8925-33DF32635AA0}"/>
              </a:ext>
            </a:extLst>
          </p:cNvPr>
          <p:cNvSpPr>
            <a:spLocks noGrp="1" noChangeArrowheads="1"/>
          </p:cNvSpPr>
          <p:nvPr>
            <p:ph type="ctrTitle"/>
          </p:nvPr>
        </p:nvSpPr>
        <p:spPr/>
        <p:txBody>
          <a:bodyPr/>
          <a:lstStyle/>
          <a:p>
            <a:pPr eaLnBrk="1" hangingPunct="1">
              <a:defRPr/>
            </a:pPr>
            <a:br>
              <a:rPr lang="en-US" sz="5400">
                <a:solidFill>
                  <a:srgbClr val="D7AE85"/>
                </a:solidFill>
              </a:rPr>
            </a:br>
            <a:br>
              <a:rPr lang="en-US" sz="5400">
                <a:solidFill>
                  <a:srgbClr val="D7AE85"/>
                </a:solidFill>
              </a:rPr>
            </a:br>
            <a:endParaRPr lang="en-US" sz="5400">
              <a:solidFill>
                <a:srgbClr val="D7AE85"/>
              </a:solidFill>
            </a:endParaRPr>
          </a:p>
        </p:txBody>
      </p:sp>
      <p:sp>
        <p:nvSpPr>
          <p:cNvPr id="2051" name="Rectangle 3">
            <a:extLst>
              <a:ext uri="{FF2B5EF4-FFF2-40B4-BE49-F238E27FC236}">
                <a16:creationId xmlns:a16="http://schemas.microsoft.com/office/drawing/2014/main" id="{B6D24CD9-2504-41C9-95E3-C42B93801783}"/>
              </a:ext>
            </a:extLst>
          </p:cNvPr>
          <p:cNvSpPr>
            <a:spLocks noGrp="1" noChangeArrowheads="1"/>
          </p:cNvSpPr>
          <p:nvPr>
            <p:ph type="subTitle" idx="1"/>
          </p:nvPr>
        </p:nvSpPr>
        <p:spPr>
          <a:xfrm>
            <a:off x="250825" y="404813"/>
            <a:ext cx="8713788" cy="5976937"/>
          </a:xfrm>
        </p:spPr>
        <p:txBody>
          <a:bodyPr/>
          <a:lstStyle/>
          <a:p>
            <a:pPr algn="just" eaLnBrk="1" hangingPunct="1">
              <a:defRPr/>
            </a:pPr>
            <a:r>
              <a:rPr lang="sr-Cyrl-RS" sz="2800" b="1" dirty="0">
                <a:solidFill>
                  <a:srgbClr val="002060"/>
                </a:solidFill>
                <a:effectLst>
                  <a:outerShdw blurRad="38100" dist="38100" dir="2700000" algn="tl">
                    <a:srgbClr val="000000">
                      <a:alpha val="43137"/>
                    </a:srgbClr>
                  </a:outerShdw>
                </a:effectLst>
              </a:rPr>
              <a:t>Рођен је у Јези, гдје је учио музику код Франческа Сантинија. </a:t>
            </a:r>
            <a:endParaRPr lang="en-US" sz="2800" b="1" dirty="0">
              <a:solidFill>
                <a:srgbClr val="002060"/>
              </a:solidFill>
              <a:effectLst>
                <a:outerShdw blurRad="38100" dist="38100" dir="2700000" algn="tl">
                  <a:srgbClr val="000000">
                    <a:alpha val="43137"/>
                  </a:srgbClr>
                </a:outerShdw>
              </a:effectLst>
            </a:endParaRPr>
          </a:p>
          <a:p>
            <a:pPr algn="just" eaLnBrk="1" hangingPunct="1">
              <a:defRPr/>
            </a:pPr>
            <a:r>
              <a:rPr lang="sr-Cyrl-RS" sz="2800" b="1" dirty="0">
                <a:solidFill>
                  <a:srgbClr val="002060"/>
                </a:solidFill>
                <a:effectLst>
                  <a:outerShdw blurRad="38100" dist="38100" dir="2700000" algn="tl">
                    <a:srgbClr val="000000">
                      <a:alpha val="43137"/>
                    </a:srgbClr>
                  </a:outerShdw>
                </a:effectLst>
              </a:rPr>
              <a:t>Са петнаест година прелази у Напуљ гдје стиче основне композиторке в</a:t>
            </a:r>
            <a:r>
              <a:rPr lang="en-US" sz="2800" b="1" dirty="0">
                <a:solidFill>
                  <a:srgbClr val="002060"/>
                </a:solidFill>
                <a:effectLst>
                  <a:outerShdw blurRad="38100" dist="38100" dir="2700000" algn="tl">
                    <a:srgbClr val="000000">
                      <a:alpha val="43137"/>
                    </a:srgbClr>
                  </a:outerShdw>
                </a:effectLst>
              </a:rPr>
              <a:t>j</a:t>
            </a:r>
            <a:r>
              <a:rPr lang="sr-Cyrl-RS" sz="2800" b="1" dirty="0">
                <a:solidFill>
                  <a:srgbClr val="002060"/>
                </a:solidFill>
                <a:effectLst>
                  <a:outerShdw blurRad="38100" dist="38100" dir="2700000" algn="tl">
                    <a:srgbClr val="000000">
                      <a:alpha val="43137"/>
                    </a:srgbClr>
                  </a:outerShdw>
                </a:effectLst>
              </a:rPr>
              <a:t>ештине у класи Г. Грека и Ф. Дорантеа. </a:t>
            </a:r>
            <a:endParaRPr lang="en-US" sz="2800" b="1" dirty="0">
              <a:solidFill>
                <a:srgbClr val="002060"/>
              </a:solidFill>
              <a:effectLst>
                <a:outerShdw blurRad="38100" dist="38100" dir="2700000" algn="tl">
                  <a:srgbClr val="000000">
                    <a:alpha val="43137"/>
                  </a:srgbClr>
                </a:outerShdw>
              </a:effectLst>
            </a:endParaRPr>
          </a:p>
          <a:p>
            <a:pPr algn="just" eaLnBrk="1" hangingPunct="1">
              <a:defRPr/>
            </a:pPr>
            <a:r>
              <a:rPr lang="ru-RU" sz="2800" b="1" dirty="0">
                <a:solidFill>
                  <a:srgbClr val="002060"/>
                </a:solidFill>
                <a:effectLst>
                  <a:outerShdw blurRad="38100" dist="38100" dir="2700000" algn="tl">
                    <a:srgbClr val="000000">
                      <a:alpha val="43137"/>
                    </a:srgbClr>
                  </a:outerShdw>
                </a:effectLst>
              </a:rPr>
              <a:t>Радио је као музичар у д</a:t>
            </a:r>
            <a:r>
              <a:rPr lang="sr-Cyrl-BA" sz="2800" b="1" dirty="0">
                <a:solidFill>
                  <a:srgbClr val="002060"/>
                </a:solidFill>
                <a:effectLst>
                  <a:outerShdw blurRad="38100" dist="38100" dir="2700000" algn="tl">
                    <a:srgbClr val="000000">
                      <a:alpha val="43137"/>
                    </a:srgbClr>
                  </a:outerShdw>
                </a:effectLst>
              </a:rPr>
              <a:t>виј</a:t>
            </a:r>
            <a:r>
              <a:rPr lang="ru-RU" sz="2800" b="1" dirty="0">
                <a:solidFill>
                  <a:srgbClr val="002060"/>
                </a:solidFill>
                <a:effectLst>
                  <a:outerShdw blurRad="38100" dist="38100" dir="2700000" algn="tl">
                    <a:srgbClr val="000000">
                      <a:alpha val="43137"/>
                    </a:srgbClr>
                  </a:outerShdw>
                </a:effectLst>
              </a:rPr>
              <a:t>е породице аристократских покровитеља умјетности. </a:t>
            </a:r>
          </a:p>
          <a:p>
            <a:pPr algn="just" eaLnBrk="1" hangingPunct="1">
              <a:defRPr/>
            </a:pPr>
            <a:r>
              <a:rPr lang="sr-Cyrl-RS" sz="2800" b="1" dirty="0">
                <a:solidFill>
                  <a:srgbClr val="002060"/>
                </a:solidFill>
                <a:effectLst>
                  <a:outerShdw blurRad="38100" dist="38100" dir="2700000" algn="tl">
                    <a:srgbClr val="000000">
                      <a:alpha val="43137"/>
                    </a:srgbClr>
                  </a:outerShdw>
                </a:effectLst>
              </a:rPr>
              <a:t>У Напуљу су премијерно изведене све његове опере, осим „</a:t>
            </a:r>
            <a:r>
              <a:rPr lang="en-US" sz="2800" b="1" i="1" dirty="0">
                <a:solidFill>
                  <a:srgbClr val="002060"/>
                </a:solidFill>
                <a:effectLst>
                  <a:outerShdw blurRad="38100" dist="38100" dir="2700000" algn="tl">
                    <a:srgbClr val="000000">
                      <a:alpha val="43137"/>
                    </a:srgbClr>
                  </a:outerShdw>
                </a:effectLst>
              </a:rPr>
              <a:t>L’ </a:t>
            </a:r>
            <a:r>
              <a:rPr lang="en-US" sz="2800" b="1" i="1" dirty="0" err="1">
                <a:solidFill>
                  <a:srgbClr val="002060"/>
                </a:solidFill>
                <a:effectLst>
                  <a:outerShdw blurRad="38100" dist="38100" dir="2700000" algn="tl">
                    <a:srgbClr val="000000">
                      <a:alpha val="43137"/>
                    </a:srgbClr>
                  </a:outerShdw>
                </a:effectLst>
              </a:rPr>
              <a:t>Olimpiade</a:t>
            </a:r>
            <a:r>
              <a:rPr lang="en-US" sz="2800" b="1" i="1" dirty="0">
                <a:solidFill>
                  <a:srgbClr val="002060"/>
                </a:solidFill>
                <a:effectLst>
                  <a:outerShdw blurRad="38100" dist="38100" dir="2700000" algn="tl">
                    <a:srgbClr val="000000">
                      <a:alpha val="43137"/>
                    </a:srgbClr>
                  </a:outerShdw>
                </a:effectLst>
              </a:rPr>
              <a:t> </a:t>
            </a:r>
            <a:r>
              <a:rPr lang="sr-Cyrl-RS" sz="2800" b="1" dirty="0">
                <a:solidFill>
                  <a:srgbClr val="002060"/>
                </a:solidFill>
                <a:effectLst>
                  <a:outerShdw blurRad="38100" dist="38100" dir="2700000" algn="tl">
                    <a:srgbClr val="000000">
                      <a:alpha val="43137"/>
                    </a:srgbClr>
                  </a:outerShdw>
                </a:effectLst>
              </a:rPr>
              <a:t>“ чије се премијерно извођење одиграло у Риму. </a:t>
            </a:r>
          </a:p>
          <a:p>
            <a:pPr algn="just" eaLnBrk="1" hangingPunct="1">
              <a:defRPr/>
            </a:pPr>
            <a:r>
              <a:rPr lang="sr-Cyrl-RS" sz="2800" b="1" dirty="0">
                <a:solidFill>
                  <a:srgbClr val="002060"/>
                </a:solidFill>
                <a:effectLst>
                  <a:outerShdw blurRad="38100" dist="38100" dir="2700000" algn="tl">
                    <a:srgbClr val="000000">
                      <a:alpha val="43137"/>
                    </a:srgbClr>
                  </a:outerShdw>
                </a:effectLst>
              </a:rPr>
              <a:t>Преминуо је млад, са 26 година, због туберкулозе.</a:t>
            </a:r>
            <a:endParaRPr lang="en-US" sz="2800" b="1" dirty="0">
              <a:solidFill>
                <a:srgbClr val="002060"/>
              </a:solidFill>
              <a:effectLst>
                <a:outerShdw blurRad="38100" dist="38100" dir="2700000" algn="tl">
                  <a:srgbClr val="000000">
                    <a:alpha val="43137"/>
                  </a:srgbClr>
                </a:outerShdw>
              </a:effectLst>
            </a:endParaRPr>
          </a:p>
        </p:txBody>
      </p:sp>
      <p:pic>
        <p:nvPicPr>
          <p:cNvPr id="10244" name="Picture 23" descr="MC900438297[1]">
            <a:extLst>
              <a:ext uri="{FF2B5EF4-FFF2-40B4-BE49-F238E27FC236}">
                <a16:creationId xmlns:a16="http://schemas.microsoft.com/office/drawing/2014/main" id="{06691354-45CA-4CA0-BF4A-059BDCD591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9950"/>
            <a:ext cx="900113"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27" descr="MC900438297[1]">
            <a:extLst>
              <a:ext uri="{FF2B5EF4-FFF2-40B4-BE49-F238E27FC236}">
                <a16:creationId xmlns:a16="http://schemas.microsoft.com/office/drawing/2014/main" id="{A7344F34-AF83-4775-899A-D8D32ECA9B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5661025"/>
            <a:ext cx="11858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29" descr="MC900438297[1]">
            <a:extLst>
              <a:ext uri="{FF2B5EF4-FFF2-40B4-BE49-F238E27FC236}">
                <a16:creationId xmlns:a16="http://schemas.microsoft.com/office/drawing/2014/main" id="{0F37F394-2A7B-457E-9D76-F630E20B26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5768975"/>
            <a:ext cx="10795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31" descr="MC900438297[1]">
            <a:extLst>
              <a:ext uri="{FF2B5EF4-FFF2-40B4-BE49-F238E27FC236}">
                <a16:creationId xmlns:a16="http://schemas.microsoft.com/office/drawing/2014/main" id="{5EF75A87-FB36-4EA0-BDD9-DC7D8822D2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5516563"/>
            <a:ext cx="1620838"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32" descr="MC900438297[1]">
            <a:extLst>
              <a:ext uri="{FF2B5EF4-FFF2-40B4-BE49-F238E27FC236}">
                <a16:creationId xmlns:a16="http://schemas.microsoft.com/office/drawing/2014/main" id="{72452EE5-3791-4F57-BD50-2FE90FA5C2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3913" y="42863"/>
            <a:ext cx="6477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fade">
                                      <p:cBhvr>
                                        <p:cTn id="14" dur="1000"/>
                                        <p:tgtEl>
                                          <p:spTgt spid="2051">
                                            <p:txEl>
                                              <p:pRg st="1" end="1"/>
                                            </p:txEl>
                                          </p:spTgt>
                                        </p:tgtEl>
                                      </p:cBhvr>
                                    </p:animEffect>
                                    <p:anim calcmode="lin" valueType="num">
                                      <p:cBhvr>
                                        <p:cTn id="15"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2" end="2"/>
                                            </p:txEl>
                                          </p:spTgt>
                                        </p:tgtEl>
                                        <p:attrNameLst>
                                          <p:attrName>style.visibility</p:attrName>
                                        </p:attrNameLst>
                                      </p:cBhvr>
                                      <p:to>
                                        <p:strVal val="visible"/>
                                      </p:to>
                                    </p:set>
                                    <p:animEffect transition="in" filter="fade">
                                      <p:cBhvr>
                                        <p:cTn id="21" dur="1000"/>
                                        <p:tgtEl>
                                          <p:spTgt spid="2051">
                                            <p:txEl>
                                              <p:pRg st="2" end="2"/>
                                            </p:txEl>
                                          </p:spTgt>
                                        </p:tgtEl>
                                      </p:cBhvr>
                                    </p:animEffect>
                                    <p:anim calcmode="lin" valueType="num">
                                      <p:cBhvr>
                                        <p:cTn id="22"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1">
                                            <p:txEl>
                                              <p:pRg st="3" end="3"/>
                                            </p:txEl>
                                          </p:spTgt>
                                        </p:tgtEl>
                                        <p:attrNameLst>
                                          <p:attrName>style.visibility</p:attrName>
                                        </p:attrNameLst>
                                      </p:cBhvr>
                                      <p:to>
                                        <p:strVal val="visible"/>
                                      </p:to>
                                    </p:set>
                                    <p:animEffect transition="in" filter="fade">
                                      <p:cBhvr>
                                        <p:cTn id="28" dur="1000"/>
                                        <p:tgtEl>
                                          <p:spTgt spid="2051">
                                            <p:txEl>
                                              <p:pRg st="3" end="3"/>
                                            </p:txEl>
                                          </p:spTgt>
                                        </p:tgtEl>
                                      </p:cBhvr>
                                    </p:animEffect>
                                    <p:anim calcmode="lin" valueType="num">
                                      <p:cBhvr>
                                        <p:cTn id="29"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51">
                                            <p:txEl>
                                              <p:pRg st="4" end="4"/>
                                            </p:txEl>
                                          </p:spTgt>
                                        </p:tgtEl>
                                        <p:attrNameLst>
                                          <p:attrName>style.visibility</p:attrName>
                                        </p:attrNameLst>
                                      </p:cBhvr>
                                      <p:to>
                                        <p:strVal val="visible"/>
                                      </p:to>
                                    </p:set>
                                    <p:animEffect transition="in" filter="fade">
                                      <p:cBhvr>
                                        <p:cTn id="35" dur="1000"/>
                                        <p:tgtEl>
                                          <p:spTgt spid="2051">
                                            <p:txEl>
                                              <p:pRg st="4" end="4"/>
                                            </p:txEl>
                                          </p:spTgt>
                                        </p:tgtEl>
                                      </p:cBhvr>
                                    </p:animEffect>
                                    <p:anim calcmode="lin" valueType="num">
                                      <p:cBhvr>
                                        <p:cTn id="36" dur="10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AC8BE41-CE2F-48DC-B774-47222982AE46}"/>
              </a:ext>
            </a:extLst>
          </p:cNvPr>
          <p:cNvSpPr>
            <a:spLocks noGrp="1" noChangeArrowheads="1"/>
          </p:cNvSpPr>
          <p:nvPr>
            <p:ph type="ctrTitle"/>
          </p:nvPr>
        </p:nvSpPr>
        <p:spPr/>
        <p:txBody>
          <a:bodyPr/>
          <a:lstStyle/>
          <a:p>
            <a:pPr eaLnBrk="1" hangingPunct="1">
              <a:defRPr/>
            </a:pPr>
            <a:br>
              <a:rPr lang="en-US" sz="5400">
                <a:solidFill>
                  <a:srgbClr val="D7AE85"/>
                </a:solidFill>
              </a:rPr>
            </a:br>
            <a:br>
              <a:rPr lang="en-US" sz="5400">
                <a:solidFill>
                  <a:srgbClr val="D7AE85"/>
                </a:solidFill>
              </a:rPr>
            </a:br>
            <a:endParaRPr lang="en-US" sz="5400">
              <a:solidFill>
                <a:srgbClr val="D7AE85"/>
              </a:solidFill>
            </a:endParaRPr>
          </a:p>
        </p:txBody>
      </p:sp>
      <p:sp>
        <p:nvSpPr>
          <p:cNvPr id="2051" name="Rectangle 3">
            <a:extLst>
              <a:ext uri="{FF2B5EF4-FFF2-40B4-BE49-F238E27FC236}">
                <a16:creationId xmlns:a16="http://schemas.microsoft.com/office/drawing/2014/main" id="{7AC7448A-0D03-4490-B12E-C939D1B11FEE}"/>
              </a:ext>
            </a:extLst>
          </p:cNvPr>
          <p:cNvSpPr>
            <a:spLocks noGrp="1" noChangeArrowheads="1"/>
          </p:cNvSpPr>
          <p:nvPr>
            <p:ph type="subTitle" idx="1"/>
          </p:nvPr>
        </p:nvSpPr>
        <p:spPr>
          <a:xfrm>
            <a:off x="250825" y="0"/>
            <a:ext cx="8785225" cy="6858000"/>
          </a:xfrm>
        </p:spPr>
        <p:txBody>
          <a:bodyPr/>
          <a:lstStyle/>
          <a:p>
            <a:pPr algn="just" eaLnBrk="1" hangingPunct="1">
              <a:defRPr/>
            </a:pPr>
            <a:endParaRPr lang="sr-Cyrl-RS" sz="2800" dirty="0">
              <a:solidFill>
                <a:srgbClr val="002060"/>
              </a:solidFill>
              <a:effectLst/>
            </a:endParaRPr>
          </a:p>
          <a:p>
            <a:pPr algn="just" eaLnBrk="1" hangingPunct="1">
              <a:defRPr/>
            </a:pPr>
            <a:r>
              <a:rPr lang="sr-Cyrl-RS" sz="2800" dirty="0">
                <a:solidFill>
                  <a:srgbClr val="002060"/>
                </a:solidFill>
                <a:effectLst/>
              </a:rPr>
              <a:t>З</a:t>
            </a:r>
            <a:r>
              <a:rPr lang="sr-Cyrl-RS" sz="2800" b="1" dirty="0">
                <a:solidFill>
                  <a:srgbClr val="002060"/>
                </a:solidFill>
                <a:effectLst/>
              </a:rPr>
              <a:t>а свог веома кратког живота компоновао је свјетовну и духовну музику: 10 опера, комичних и озбиљних, соло пјесме, велики број ораторијума, миса, кантата, трио-соната и концерата. </a:t>
            </a:r>
          </a:p>
          <a:p>
            <a:pPr algn="just" eaLnBrk="1" hangingPunct="1">
              <a:defRPr/>
            </a:pPr>
            <a:r>
              <a:rPr lang="sr-Cyrl-RS" sz="2800" b="1" dirty="0">
                <a:solidFill>
                  <a:srgbClr val="002060"/>
                </a:solidFill>
                <a:effectLst/>
              </a:rPr>
              <a:t>Нека од значајнијих дјела су:</a:t>
            </a:r>
          </a:p>
          <a:p>
            <a:pPr marL="342900" indent="-342900" algn="just" eaLnBrk="1" hangingPunct="1">
              <a:buFont typeface="Arial" panose="020B0604020202020204" pitchFamily="34" charset="0"/>
              <a:buChar char="•"/>
              <a:defRPr/>
            </a:pPr>
            <a:r>
              <a:rPr lang="sr-Cyrl-RS" sz="2800" b="1" i="1" dirty="0">
                <a:solidFill>
                  <a:srgbClr val="C00000"/>
                </a:solidFill>
                <a:effectLst/>
              </a:rPr>
              <a:t>„</a:t>
            </a:r>
            <a:r>
              <a:rPr lang="en-US" sz="2800" b="1" i="1" dirty="0" err="1">
                <a:solidFill>
                  <a:srgbClr val="C00000"/>
                </a:solidFill>
                <a:effectLst/>
              </a:rPr>
              <a:t>Stabat</a:t>
            </a:r>
            <a:r>
              <a:rPr lang="en-US" sz="2800" b="1" i="1" dirty="0">
                <a:solidFill>
                  <a:srgbClr val="C00000"/>
                </a:solidFill>
                <a:effectLst/>
              </a:rPr>
              <a:t> Mater</a:t>
            </a:r>
            <a:r>
              <a:rPr lang="en-US" sz="2800" b="1" dirty="0">
                <a:solidFill>
                  <a:srgbClr val="C00000"/>
                </a:solidFill>
                <a:effectLst/>
              </a:rPr>
              <a:t> </a:t>
            </a:r>
            <a:r>
              <a:rPr lang="sr-Cyrl-RS" sz="2800" b="1" dirty="0">
                <a:solidFill>
                  <a:srgbClr val="C00000"/>
                </a:solidFill>
                <a:effectLst/>
              </a:rPr>
              <a:t>“</a:t>
            </a:r>
          </a:p>
          <a:p>
            <a:pPr marL="342900" indent="-342900" algn="just" eaLnBrk="1" hangingPunct="1">
              <a:buFont typeface="Arial" panose="020B0604020202020204" pitchFamily="34" charset="0"/>
              <a:buChar char="•"/>
              <a:defRPr/>
            </a:pPr>
            <a:r>
              <a:rPr lang="sr-Cyrl-RS" sz="2800" b="1" dirty="0">
                <a:solidFill>
                  <a:srgbClr val="C00000"/>
                </a:solidFill>
                <a:effectLst/>
              </a:rPr>
              <a:t> “</a:t>
            </a:r>
            <a:r>
              <a:rPr lang="en-US" sz="2800" b="1" i="1" dirty="0">
                <a:solidFill>
                  <a:srgbClr val="C00000"/>
                </a:solidFill>
                <a:effectLst/>
              </a:rPr>
              <a:t>Salve Regina</a:t>
            </a:r>
            <a:r>
              <a:rPr lang="sr-Cyrl-RS" sz="2800" b="1" i="1" dirty="0">
                <a:solidFill>
                  <a:srgbClr val="C00000"/>
                </a:solidFill>
                <a:effectLst/>
              </a:rPr>
              <a:t>“</a:t>
            </a:r>
            <a:r>
              <a:rPr lang="en-US" sz="2800" b="1" dirty="0">
                <a:solidFill>
                  <a:srgbClr val="C00000"/>
                </a:solidFill>
                <a:effectLst/>
              </a:rPr>
              <a:t>, </a:t>
            </a:r>
            <a:endParaRPr lang="sr-Cyrl-RS" sz="2800" b="1" dirty="0">
              <a:solidFill>
                <a:srgbClr val="C00000"/>
              </a:solidFill>
              <a:effectLst/>
            </a:endParaRPr>
          </a:p>
          <a:p>
            <a:pPr marL="342900" indent="-342900" algn="just" eaLnBrk="1" hangingPunct="1">
              <a:buFont typeface="Arial" panose="020B0604020202020204" pitchFamily="34" charset="0"/>
              <a:buChar char="•"/>
              <a:defRPr/>
            </a:pPr>
            <a:r>
              <a:rPr lang="sr-Cyrl-RS" sz="2800" b="1" i="1" dirty="0">
                <a:solidFill>
                  <a:srgbClr val="C00000"/>
                </a:solidFill>
                <a:effectLst/>
              </a:rPr>
              <a:t>Концерт за обоу и оркестар</a:t>
            </a:r>
            <a:r>
              <a:rPr lang="sr-Cyrl-RS" sz="2800" b="1" dirty="0">
                <a:solidFill>
                  <a:srgbClr val="C00000"/>
                </a:solidFill>
                <a:effectLst/>
              </a:rPr>
              <a:t>, </a:t>
            </a:r>
          </a:p>
          <a:p>
            <a:pPr marL="342900" indent="-342900" algn="just" eaLnBrk="1" hangingPunct="1">
              <a:buFont typeface="Arial" panose="020B0604020202020204" pitchFamily="34" charset="0"/>
              <a:buChar char="•"/>
              <a:defRPr/>
            </a:pPr>
            <a:r>
              <a:rPr lang="sr-Cyrl-RS" sz="2800" b="1" i="1" dirty="0">
                <a:solidFill>
                  <a:srgbClr val="C00000"/>
                </a:solidFill>
                <a:effectLst/>
              </a:rPr>
              <a:t>Виолински концерти</a:t>
            </a:r>
          </a:p>
          <a:p>
            <a:pPr marL="342900" indent="-342900" algn="just" eaLnBrk="1" hangingPunct="1">
              <a:buFont typeface="Arial" panose="020B0604020202020204" pitchFamily="34" charset="0"/>
              <a:buChar char="•"/>
              <a:defRPr/>
            </a:pPr>
            <a:r>
              <a:rPr lang="sr-Cyrl-RS" sz="2800" b="1" i="1" dirty="0">
                <a:solidFill>
                  <a:srgbClr val="C00000"/>
                </a:solidFill>
                <a:effectLst/>
              </a:rPr>
              <a:t>Симфонија у </a:t>
            </a:r>
            <a:r>
              <a:rPr lang="en-US" sz="2800" b="1" i="1" dirty="0">
                <a:solidFill>
                  <a:srgbClr val="C00000"/>
                </a:solidFill>
                <a:effectLst/>
              </a:rPr>
              <a:t>F-</a:t>
            </a:r>
            <a:r>
              <a:rPr lang="en-US" sz="2800" b="1" i="1" dirty="0" err="1">
                <a:solidFill>
                  <a:srgbClr val="C00000"/>
                </a:solidFill>
                <a:effectLst/>
              </a:rPr>
              <a:t>duru</a:t>
            </a:r>
            <a:r>
              <a:rPr lang="sr-Cyrl-RS" sz="2800" b="1" dirty="0">
                <a:solidFill>
                  <a:srgbClr val="C00000"/>
                </a:solidFill>
                <a:effectLst/>
              </a:rPr>
              <a:t>; </a:t>
            </a:r>
          </a:p>
        </p:txBody>
      </p:sp>
      <p:pic>
        <p:nvPicPr>
          <p:cNvPr id="12292" name="Picture 10" descr="MC900129634[1]">
            <a:extLst>
              <a:ext uri="{FF2B5EF4-FFF2-40B4-BE49-F238E27FC236}">
                <a16:creationId xmlns:a16="http://schemas.microsoft.com/office/drawing/2014/main" id="{F2803D85-7DE0-4754-B793-3AADC21EC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970606">
            <a:off x="6759575" y="2370138"/>
            <a:ext cx="554037" cy="354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fade">
                                      <p:cBhvr>
                                        <p:cTn id="7" dur="1000"/>
                                        <p:tgtEl>
                                          <p:spTgt spid="2051">
                                            <p:txEl>
                                              <p:pRg st="1" end="1"/>
                                            </p:txEl>
                                          </p:spTgt>
                                        </p:tgtEl>
                                      </p:cBhvr>
                                    </p:animEffect>
                                    <p:anim calcmode="lin" valueType="num">
                                      <p:cBhvr>
                                        <p:cTn id="8"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2" end="2"/>
                                            </p:txEl>
                                          </p:spTgt>
                                        </p:tgtEl>
                                        <p:attrNameLst>
                                          <p:attrName>style.visibility</p:attrName>
                                        </p:attrNameLst>
                                      </p:cBhvr>
                                      <p:to>
                                        <p:strVal val="visible"/>
                                      </p:to>
                                    </p:set>
                                    <p:animEffect transition="in" filter="fade">
                                      <p:cBhvr>
                                        <p:cTn id="14" dur="1000"/>
                                        <p:tgtEl>
                                          <p:spTgt spid="2051">
                                            <p:txEl>
                                              <p:pRg st="2" end="2"/>
                                            </p:txEl>
                                          </p:spTgt>
                                        </p:tgtEl>
                                      </p:cBhvr>
                                    </p:animEffect>
                                    <p:anim calcmode="lin" valueType="num">
                                      <p:cBhvr>
                                        <p:cTn id="15"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3" end="3"/>
                                            </p:txEl>
                                          </p:spTgt>
                                        </p:tgtEl>
                                        <p:attrNameLst>
                                          <p:attrName>style.visibility</p:attrName>
                                        </p:attrNameLst>
                                      </p:cBhvr>
                                      <p:to>
                                        <p:strVal val="visible"/>
                                      </p:to>
                                    </p:set>
                                    <p:animEffect transition="in" filter="fade">
                                      <p:cBhvr>
                                        <p:cTn id="21" dur="1000"/>
                                        <p:tgtEl>
                                          <p:spTgt spid="2051">
                                            <p:txEl>
                                              <p:pRg st="3" end="3"/>
                                            </p:txEl>
                                          </p:spTgt>
                                        </p:tgtEl>
                                      </p:cBhvr>
                                    </p:animEffect>
                                    <p:anim calcmode="lin" valueType="num">
                                      <p:cBhvr>
                                        <p:cTn id="22"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1">
                                            <p:txEl>
                                              <p:pRg st="4" end="4"/>
                                            </p:txEl>
                                          </p:spTgt>
                                        </p:tgtEl>
                                        <p:attrNameLst>
                                          <p:attrName>style.visibility</p:attrName>
                                        </p:attrNameLst>
                                      </p:cBhvr>
                                      <p:to>
                                        <p:strVal val="visible"/>
                                      </p:to>
                                    </p:set>
                                    <p:animEffect transition="in" filter="fade">
                                      <p:cBhvr>
                                        <p:cTn id="28" dur="1000"/>
                                        <p:tgtEl>
                                          <p:spTgt spid="2051">
                                            <p:txEl>
                                              <p:pRg st="4" end="4"/>
                                            </p:txEl>
                                          </p:spTgt>
                                        </p:tgtEl>
                                      </p:cBhvr>
                                    </p:animEffect>
                                    <p:anim calcmode="lin" valueType="num">
                                      <p:cBhvr>
                                        <p:cTn id="29" dur="10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0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51">
                                            <p:txEl>
                                              <p:pRg st="5" end="5"/>
                                            </p:txEl>
                                          </p:spTgt>
                                        </p:tgtEl>
                                        <p:attrNameLst>
                                          <p:attrName>style.visibility</p:attrName>
                                        </p:attrNameLst>
                                      </p:cBhvr>
                                      <p:to>
                                        <p:strVal val="visible"/>
                                      </p:to>
                                    </p:set>
                                    <p:animEffect transition="in" filter="fade">
                                      <p:cBhvr>
                                        <p:cTn id="35" dur="1000"/>
                                        <p:tgtEl>
                                          <p:spTgt spid="2051">
                                            <p:txEl>
                                              <p:pRg st="5" end="5"/>
                                            </p:txEl>
                                          </p:spTgt>
                                        </p:tgtEl>
                                      </p:cBhvr>
                                    </p:animEffect>
                                    <p:anim calcmode="lin" valueType="num">
                                      <p:cBhvr>
                                        <p:cTn id="36" dur="1000" fill="hold"/>
                                        <p:tgtEl>
                                          <p:spTgt spid="205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05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51">
                                            <p:txEl>
                                              <p:pRg st="6" end="6"/>
                                            </p:txEl>
                                          </p:spTgt>
                                        </p:tgtEl>
                                        <p:attrNameLst>
                                          <p:attrName>style.visibility</p:attrName>
                                        </p:attrNameLst>
                                      </p:cBhvr>
                                      <p:to>
                                        <p:strVal val="visible"/>
                                      </p:to>
                                    </p:set>
                                    <p:animEffect transition="in" filter="fade">
                                      <p:cBhvr>
                                        <p:cTn id="42" dur="1000"/>
                                        <p:tgtEl>
                                          <p:spTgt spid="2051">
                                            <p:txEl>
                                              <p:pRg st="6" end="6"/>
                                            </p:txEl>
                                          </p:spTgt>
                                        </p:tgtEl>
                                      </p:cBhvr>
                                    </p:animEffect>
                                    <p:anim calcmode="lin" valueType="num">
                                      <p:cBhvr>
                                        <p:cTn id="43" dur="1000" fill="hold"/>
                                        <p:tgtEl>
                                          <p:spTgt spid="205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05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51">
                                            <p:txEl>
                                              <p:pRg st="7" end="7"/>
                                            </p:txEl>
                                          </p:spTgt>
                                        </p:tgtEl>
                                        <p:attrNameLst>
                                          <p:attrName>style.visibility</p:attrName>
                                        </p:attrNameLst>
                                      </p:cBhvr>
                                      <p:to>
                                        <p:strVal val="visible"/>
                                      </p:to>
                                    </p:set>
                                    <p:animEffect transition="in" filter="fade">
                                      <p:cBhvr>
                                        <p:cTn id="49" dur="1000"/>
                                        <p:tgtEl>
                                          <p:spTgt spid="2051">
                                            <p:txEl>
                                              <p:pRg st="7" end="7"/>
                                            </p:txEl>
                                          </p:spTgt>
                                        </p:tgtEl>
                                      </p:cBhvr>
                                    </p:animEffect>
                                    <p:anim calcmode="lin" valueType="num">
                                      <p:cBhvr>
                                        <p:cTn id="50" dur="1000" fill="hold"/>
                                        <p:tgtEl>
                                          <p:spTgt spid="205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05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13817E-7CDE-4253-BAE0-6471799C672B}"/>
              </a:ext>
            </a:extLst>
          </p:cNvPr>
          <p:cNvSpPr>
            <a:spLocks noGrp="1"/>
          </p:cNvSpPr>
          <p:nvPr>
            <p:ph type="ctrTitle" sz="quarter"/>
          </p:nvPr>
        </p:nvSpPr>
        <p:spPr>
          <a:xfrm>
            <a:off x="611188" y="1844675"/>
            <a:ext cx="7772400" cy="3325813"/>
          </a:xfrm>
        </p:spPr>
        <p:txBody>
          <a:bodyPr/>
          <a:lstStyle/>
          <a:p>
            <a:pPr algn="l" eaLnBrk="1" hangingPunct="1">
              <a:defRPr/>
            </a:pPr>
            <a:r>
              <a:rPr lang="sr-Cyrl-RS" sz="2800" u="sng" dirty="0">
                <a:solidFill>
                  <a:srgbClr val="002060"/>
                </a:solidFill>
                <a:effectLst>
                  <a:outerShdw blurRad="38100" dist="38100" dir="2700000" algn="tl">
                    <a:srgbClr val="000000">
                      <a:alpha val="43137"/>
                    </a:srgbClr>
                  </a:outerShdw>
                </a:effectLst>
              </a:rPr>
              <a:t>Од опера:</a:t>
            </a:r>
            <a:br>
              <a:rPr lang="sr-Cyrl-RS" sz="2800" u="sng" dirty="0">
                <a:solidFill>
                  <a:srgbClr val="002060"/>
                </a:solidFill>
                <a:effectLst>
                  <a:outerShdw blurRad="38100" dist="38100" dir="2700000" algn="tl">
                    <a:srgbClr val="000000">
                      <a:alpha val="43137"/>
                    </a:srgbClr>
                  </a:outerShdw>
                </a:effectLst>
              </a:rPr>
            </a:br>
            <a:br>
              <a:rPr lang="sr-Cyrl-RS" sz="2800" dirty="0">
                <a:solidFill>
                  <a:srgbClr val="002060"/>
                </a:solidFill>
                <a:effectLst/>
              </a:rPr>
            </a:br>
            <a:r>
              <a:rPr lang="sr-Cyrl-RS" sz="2800" dirty="0">
                <a:solidFill>
                  <a:srgbClr val="002060"/>
                </a:solidFill>
                <a:effectLst/>
              </a:rPr>
              <a:t>- </a:t>
            </a:r>
            <a:r>
              <a:rPr lang="sr-Cyrl-RS" sz="2800" i="1" dirty="0">
                <a:solidFill>
                  <a:srgbClr val="C00000"/>
                </a:solidFill>
                <a:effectLst/>
              </a:rPr>
              <a:t>„</a:t>
            </a:r>
            <a:r>
              <a:rPr lang="en-US" sz="2800" i="1" dirty="0" err="1">
                <a:solidFill>
                  <a:srgbClr val="C00000"/>
                </a:solidFill>
                <a:effectLst/>
              </a:rPr>
              <a:t>Olimpiade</a:t>
            </a:r>
            <a:r>
              <a:rPr lang="sr-Cyrl-RS" sz="2800" i="1" dirty="0">
                <a:solidFill>
                  <a:srgbClr val="C00000"/>
                </a:solidFill>
                <a:effectLst/>
              </a:rPr>
              <a:t>“</a:t>
            </a:r>
            <a:r>
              <a:rPr lang="en-US" sz="2800" dirty="0">
                <a:solidFill>
                  <a:srgbClr val="C00000"/>
                </a:solidFill>
                <a:effectLst/>
              </a:rPr>
              <a:t>, </a:t>
            </a:r>
            <a:br>
              <a:rPr lang="sr-Cyrl-RS" sz="2800" dirty="0">
                <a:solidFill>
                  <a:srgbClr val="C00000"/>
                </a:solidFill>
                <a:effectLst/>
              </a:rPr>
            </a:br>
            <a:r>
              <a:rPr lang="sr-Cyrl-RS" sz="2800" dirty="0">
                <a:solidFill>
                  <a:srgbClr val="002060"/>
                </a:solidFill>
                <a:effectLst/>
              </a:rPr>
              <a:t>- </a:t>
            </a:r>
            <a:r>
              <a:rPr lang="sr-Cyrl-RS" sz="2800" i="1" dirty="0">
                <a:solidFill>
                  <a:srgbClr val="C00000"/>
                </a:solidFill>
                <a:effectLst/>
              </a:rPr>
              <a:t>„Заљубљени фратар“</a:t>
            </a:r>
            <a:r>
              <a:rPr lang="sr-Cyrl-RS" sz="2800" dirty="0">
                <a:solidFill>
                  <a:srgbClr val="C00000"/>
                </a:solidFill>
                <a:effectLst/>
              </a:rPr>
              <a:t> (</a:t>
            </a:r>
            <a:r>
              <a:rPr lang="en-US" sz="2800" i="1" dirty="0">
                <a:solidFill>
                  <a:srgbClr val="C00000"/>
                </a:solidFill>
                <a:effectLst/>
              </a:rPr>
              <a:t>Il </a:t>
            </a:r>
            <a:r>
              <a:rPr lang="en-US" sz="2800" i="1" dirty="0" err="1">
                <a:solidFill>
                  <a:srgbClr val="C00000"/>
                </a:solidFill>
                <a:effectLst/>
              </a:rPr>
              <a:t>Frate</a:t>
            </a:r>
            <a:r>
              <a:rPr lang="en-US" sz="2800" i="1" dirty="0">
                <a:solidFill>
                  <a:srgbClr val="C00000"/>
                </a:solidFill>
                <a:effectLst/>
              </a:rPr>
              <a:t> ‘</a:t>
            </a:r>
            <a:r>
              <a:rPr lang="en-US" sz="2800" i="1" dirty="0" err="1">
                <a:solidFill>
                  <a:srgbClr val="C00000"/>
                </a:solidFill>
                <a:effectLst/>
              </a:rPr>
              <a:t>nnamorato</a:t>
            </a:r>
            <a:r>
              <a:rPr lang="en-US" sz="2800" dirty="0">
                <a:solidFill>
                  <a:srgbClr val="C00000"/>
                </a:solidFill>
                <a:effectLst/>
              </a:rPr>
              <a:t>), </a:t>
            </a:r>
            <a:br>
              <a:rPr lang="sr-Cyrl-RS" sz="2800" dirty="0">
                <a:solidFill>
                  <a:srgbClr val="C00000"/>
                </a:solidFill>
                <a:effectLst/>
              </a:rPr>
            </a:br>
            <a:r>
              <a:rPr lang="sr-Cyrl-RS" sz="2800" dirty="0">
                <a:solidFill>
                  <a:srgbClr val="002060"/>
                </a:solidFill>
                <a:effectLst/>
              </a:rPr>
              <a:t>- </a:t>
            </a:r>
            <a:r>
              <a:rPr lang="sr-Cyrl-RS" sz="2800" i="1" dirty="0">
                <a:solidFill>
                  <a:srgbClr val="C00000"/>
                </a:solidFill>
                <a:effectLst/>
              </a:rPr>
              <a:t>„Промућурна сељанка</a:t>
            </a:r>
            <a:r>
              <a:rPr lang="sr-Cyrl-RS" sz="2800" dirty="0">
                <a:solidFill>
                  <a:srgbClr val="C00000"/>
                </a:solidFill>
                <a:effectLst/>
              </a:rPr>
              <a:t> “(</a:t>
            </a:r>
            <a:r>
              <a:rPr lang="en-US" sz="2800" i="1" dirty="0">
                <a:solidFill>
                  <a:srgbClr val="C00000"/>
                </a:solidFill>
                <a:effectLst/>
              </a:rPr>
              <a:t>La </a:t>
            </a:r>
            <a:r>
              <a:rPr lang="en-US" sz="2800" i="1" dirty="0" err="1">
                <a:solidFill>
                  <a:srgbClr val="C00000"/>
                </a:solidFill>
                <a:effectLst/>
              </a:rPr>
              <a:t>contadina</a:t>
            </a:r>
            <a:r>
              <a:rPr lang="en-US" sz="2800" i="1" dirty="0">
                <a:solidFill>
                  <a:srgbClr val="C00000"/>
                </a:solidFill>
                <a:effectLst/>
              </a:rPr>
              <a:t> </a:t>
            </a:r>
            <a:r>
              <a:rPr lang="en-US" sz="2800" i="1" dirty="0" err="1">
                <a:solidFill>
                  <a:srgbClr val="C00000"/>
                </a:solidFill>
                <a:effectLst/>
              </a:rPr>
              <a:t>astuta</a:t>
            </a:r>
            <a:r>
              <a:rPr lang="en-US" sz="2800" dirty="0">
                <a:solidFill>
                  <a:srgbClr val="C00000"/>
                </a:solidFill>
                <a:effectLst/>
              </a:rPr>
              <a:t>) </a:t>
            </a:r>
            <a:r>
              <a:rPr lang="sr-Cyrl-RS" sz="2800" dirty="0">
                <a:solidFill>
                  <a:srgbClr val="C00000"/>
                </a:solidFill>
                <a:effectLst/>
              </a:rPr>
              <a:t>и </a:t>
            </a:r>
            <a:br>
              <a:rPr lang="sr-Cyrl-RS" sz="2800" dirty="0">
                <a:solidFill>
                  <a:srgbClr val="C00000"/>
                </a:solidFill>
                <a:effectLst/>
              </a:rPr>
            </a:br>
            <a:r>
              <a:rPr lang="sr-Cyrl-RS" sz="2800" dirty="0">
                <a:solidFill>
                  <a:srgbClr val="002060"/>
                </a:solidFill>
                <a:effectLst/>
              </a:rPr>
              <a:t>-</a:t>
            </a:r>
            <a:r>
              <a:rPr lang="sr-Cyrl-RS" sz="2800" dirty="0">
                <a:solidFill>
                  <a:srgbClr val="C00000"/>
                </a:solidFill>
                <a:effectLst/>
              </a:rPr>
              <a:t> </a:t>
            </a:r>
            <a:r>
              <a:rPr lang="sr-Cyrl-RS" sz="2800" i="1" dirty="0">
                <a:solidFill>
                  <a:srgbClr val="C00000"/>
                </a:solidFill>
                <a:effectLst/>
              </a:rPr>
              <a:t>„Ливијета и Траколо</a:t>
            </a:r>
            <a:r>
              <a:rPr lang="sr-Cyrl-RS" sz="2800" dirty="0">
                <a:solidFill>
                  <a:srgbClr val="C00000"/>
                </a:solidFill>
                <a:effectLst/>
              </a:rPr>
              <a:t> “(</a:t>
            </a:r>
            <a:r>
              <a:rPr lang="en-US" sz="2800" i="1" dirty="0" err="1">
                <a:solidFill>
                  <a:srgbClr val="C00000"/>
                </a:solidFill>
                <a:effectLst/>
              </a:rPr>
              <a:t>Livietta</a:t>
            </a:r>
            <a:r>
              <a:rPr lang="en-US" sz="2800" i="1" dirty="0">
                <a:solidFill>
                  <a:srgbClr val="C00000"/>
                </a:solidFill>
                <a:effectLst/>
              </a:rPr>
              <a:t> e </a:t>
            </a:r>
            <a:r>
              <a:rPr lang="en-US" sz="2800" i="1" dirty="0" err="1">
                <a:solidFill>
                  <a:srgbClr val="C00000"/>
                </a:solidFill>
                <a:effectLst/>
              </a:rPr>
              <a:t>Tracollo</a:t>
            </a:r>
            <a:r>
              <a:rPr lang="en-US" sz="2800" dirty="0">
                <a:solidFill>
                  <a:srgbClr val="C00000"/>
                </a:solidFill>
                <a:effectLst/>
              </a:rPr>
              <a:t>), </a:t>
            </a:r>
            <a:br>
              <a:rPr lang="sr-Cyrl-RS" sz="2800" dirty="0">
                <a:solidFill>
                  <a:srgbClr val="C00000"/>
                </a:solidFill>
                <a:effectLst/>
              </a:rPr>
            </a:br>
            <a:r>
              <a:rPr lang="sr-Cyrl-RS" sz="2800" dirty="0">
                <a:solidFill>
                  <a:srgbClr val="002060"/>
                </a:solidFill>
                <a:effectLst/>
              </a:rPr>
              <a:t>а његово ремек-дјело је комична опера </a:t>
            </a:r>
            <a:r>
              <a:rPr lang="sr-Cyrl-RS" sz="2800" i="1" dirty="0">
                <a:solidFill>
                  <a:srgbClr val="002060"/>
                </a:solidFill>
                <a:effectLst/>
              </a:rPr>
              <a:t>Служавка господарица</a:t>
            </a:r>
            <a:r>
              <a:rPr lang="sr-Cyrl-RS" sz="2800" dirty="0">
                <a:solidFill>
                  <a:srgbClr val="002060"/>
                </a:solidFill>
                <a:effectLst/>
              </a:rPr>
              <a:t> (</a:t>
            </a:r>
            <a:r>
              <a:rPr lang="en-US" sz="2800" i="1" dirty="0">
                <a:solidFill>
                  <a:srgbClr val="002060"/>
                </a:solidFill>
                <a:effectLst/>
              </a:rPr>
              <a:t>La </a:t>
            </a:r>
            <a:r>
              <a:rPr lang="en-US" sz="2800" i="1" dirty="0" err="1">
                <a:solidFill>
                  <a:srgbClr val="002060"/>
                </a:solidFill>
                <a:effectLst/>
              </a:rPr>
              <a:t>serva</a:t>
            </a:r>
            <a:r>
              <a:rPr lang="en-US" sz="2800" i="1" dirty="0">
                <a:solidFill>
                  <a:srgbClr val="002060"/>
                </a:solidFill>
                <a:effectLst/>
              </a:rPr>
              <a:t> </a:t>
            </a:r>
            <a:r>
              <a:rPr lang="en-US" sz="2800" i="1" dirty="0" err="1">
                <a:solidFill>
                  <a:srgbClr val="002060"/>
                </a:solidFill>
                <a:effectLst/>
              </a:rPr>
              <a:t>padrona</a:t>
            </a:r>
            <a:r>
              <a:rPr lang="en-US" sz="2800" dirty="0">
                <a:solidFill>
                  <a:srgbClr val="002060"/>
                </a:solidFill>
                <a:effectLst/>
              </a:rPr>
              <a:t>), </a:t>
            </a:r>
            <a:r>
              <a:rPr lang="sr-Cyrl-RS" sz="2800" dirty="0">
                <a:solidFill>
                  <a:srgbClr val="002060"/>
                </a:solidFill>
                <a:effectLst/>
              </a:rPr>
              <a:t>која се, као и већина тадашњих италијанских комичних комада, првобитно изводила као интермецо између чинова „</a:t>
            </a:r>
            <a:r>
              <a:rPr lang="en-US" sz="2800" dirty="0" err="1">
                <a:solidFill>
                  <a:srgbClr val="002060"/>
                </a:solidFill>
                <a:effectLst/>
              </a:rPr>
              <a:t>opere</a:t>
            </a:r>
            <a:r>
              <a:rPr lang="en-US" sz="2800" dirty="0">
                <a:solidFill>
                  <a:srgbClr val="002060"/>
                </a:solidFill>
                <a:effectLst/>
              </a:rPr>
              <a:t> </a:t>
            </a:r>
            <a:r>
              <a:rPr lang="en-US" sz="2800" dirty="0" err="1">
                <a:solidFill>
                  <a:srgbClr val="002060"/>
                </a:solidFill>
                <a:effectLst/>
              </a:rPr>
              <a:t>serie</a:t>
            </a:r>
            <a:r>
              <a:rPr lang="en-US" sz="2800" dirty="0">
                <a:solidFill>
                  <a:srgbClr val="002060"/>
                </a:solidFill>
                <a:effectLst/>
              </a:rPr>
              <a:t>“</a:t>
            </a:r>
            <a:r>
              <a:rPr lang="en-US" sz="2800" dirty="0">
                <a:solidFill>
                  <a:schemeClr val="accent5">
                    <a:lumMod val="25000"/>
                  </a:schemeClr>
                </a:solidFill>
                <a:effectLst/>
              </a:rPr>
              <a:t> </a:t>
            </a:r>
            <a:r>
              <a:rPr lang="sr-Cyrl-RS" sz="2800" i="1" dirty="0">
                <a:solidFill>
                  <a:srgbClr val="C00000"/>
                </a:solidFill>
                <a:effectLst/>
              </a:rPr>
              <a:t>Горди заробљеник</a:t>
            </a:r>
            <a:r>
              <a:rPr lang="sr-Cyrl-RS" sz="2800" dirty="0">
                <a:solidFill>
                  <a:srgbClr val="C00000"/>
                </a:solidFill>
                <a:effectLst/>
              </a:rPr>
              <a:t> (</a:t>
            </a:r>
            <a:r>
              <a:rPr lang="en-US" sz="2800" i="1" dirty="0">
                <a:solidFill>
                  <a:srgbClr val="C00000"/>
                </a:solidFill>
                <a:effectLst/>
              </a:rPr>
              <a:t>Il </a:t>
            </a:r>
            <a:r>
              <a:rPr lang="en-US" sz="2800" i="1" dirty="0" err="1">
                <a:solidFill>
                  <a:srgbClr val="C00000"/>
                </a:solidFill>
                <a:effectLst/>
              </a:rPr>
              <a:t>prigionero</a:t>
            </a:r>
            <a:r>
              <a:rPr lang="en-US" sz="2800" i="1" dirty="0">
                <a:solidFill>
                  <a:srgbClr val="C00000"/>
                </a:solidFill>
                <a:effectLst/>
              </a:rPr>
              <a:t> </a:t>
            </a:r>
            <a:r>
              <a:rPr lang="en-US" sz="2800" i="1" dirty="0" err="1">
                <a:solidFill>
                  <a:srgbClr val="C00000"/>
                </a:solidFill>
                <a:effectLst/>
              </a:rPr>
              <a:t>superbo</a:t>
            </a:r>
            <a:r>
              <a:rPr lang="en-US" sz="2800" dirty="0">
                <a:solidFill>
                  <a:srgbClr val="C00000"/>
                </a:solidFill>
                <a:effectLst/>
              </a:rPr>
              <a:t>). </a:t>
            </a:r>
            <a:br>
              <a:rPr lang="en-US" dirty="0">
                <a:solidFill>
                  <a:srgbClr val="C00000"/>
                </a:solidFill>
                <a:effectLst>
                  <a:outerShdw blurRad="38100" dist="38100" dir="2700000" algn="tl">
                    <a:srgbClr val="FFFFFF"/>
                  </a:outerShdw>
                </a:effectLst>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E07447E-E284-4977-B0CA-8B40020867D4}"/>
              </a:ext>
            </a:extLst>
          </p:cNvPr>
          <p:cNvSpPr>
            <a:spLocks noGrp="1" noChangeArrowheads="1"/>
          </p:cNvSpPr>
          <p:nvPr>
            <p:ph type="ctrTitle"/>
          </p:nvPr>
        </p:nvSpPr>
        <p:spPr/>
        <p:txBody>
          <a:bodyPr/>
          <a:lstStyle/>
          <a:p>
            <a:pPr eaLnBrk="1" hangingPunct="1">
              <a:defRPr/>
            </a:pPr>
            <a:br>
              <a:rPr lang="en-US" sz="5400">
                <a:solidFill>
                  <a:srgbClr val="D7AE85"/>
                </a:solidFill>
              </a:rPr>
            </a:br>
            <a:br>
              <a:rPr lang="en-US" sz="5400">
                <a:solidFill>
                  <a:srgbClr val="D7AE85"/>
                </a:solidFill>
              </a:rPr>
            </a:br>
            <a:endParaRPr lang="en-US" sz="5400">
              <a:solidFill>
                <a:srgbClr val="D7AE85"/>
              </a:solidFill>
            </a:endParaRPr>
          </a:p>
        </p:txBody>
      </p:sp>
      <p:sp>
        <p:nvSpPr>
          <p:cNvPr id="2051" name="Rectangle 3">
            <a:extLst>
              <a:ext uri="{FF2B5EF4-FFF2-40B4-BE49-F238E27FC236}">
                <a16:creationId xmlns:a16="http://schemas.microsoft.com/office/drawing/2014/main" id="{03249F45-BD8C-44D0-AF3F-349A9BB92112}"/>
              </a:ext>
            </a:extLst>
          </p:cNvPr>
          <p:cNvSpPr>
            <a:spLocks noGrp="1" noChangeArrowheads="1"/>
          </p:cNvSpPr>
          <p:nvPr>
            <p:ph type="subTitle" idx="1"/>
          </p:nvPr>
        </p:nvSpPr>
        <p:spPr>
          <a:xfrm>
            <a:off x="685800" y="908050"/>
            <a:ext cx="7415213" cy="5257800"/>
          </a:xfrm>
        </p:spPr>
        <p:txBody>
          <a:bodyPr/>
          <a:lstStyle/>
          <a:p>
            <a:pPr algn="just" eaLnBrk="1" hangingPunct="1">
              <a:defRPr/>
            </a:pPr>
            <a:r>
              <a:rPr lang="ru-RU" sz="2800" b="1" dirty="0">
                <a:solidFill>
                  <a:srgbClr val="002060"/>
                </a:solidFill>
                <a:effectLst/>
              </a:rPr>
              <a:t>Његово најпознатије д</a:t>
            </a:r>
            <a:r>
              <a:rPr lang="en-US" sz="2800" b="1" dirty="0">
                <a:solidFill>
                  <a:srgbClr val="002060"/>
                </a:solidFill>
                <a:effectLst/>
              </a:rPr>
              <a:t>j</a:t>
            </a:r>
            <a:r>
              <a:rPr lang="ru-RU" sz="2800" b="1" dirty="0">
                <a:solidFill>
                  <a:srgbClr val="002060"/>
                </a:solidFill>
                <a:effectLst/>
              </a:rPr>
              <a:t>ело </a:t>
            </a:r>
            <a:r>
              <a:rPr lang="ru-RU" sz="2800" b="1" i="1" dirty="0">
                <a:solidFill>
                  <a:srgbClr val="002060"/>
                </a:solidFill>
                <a:effectLst/>
              </a:rPr>
              <a:t>Stabat Mater </a:t>
            </a:r>
            <a:r>
              <a:rPr lang="ru-RU" sz="2800" b="1" dirty="0">
                <a:solidFill>
                  <a:srgbClr val="002060"/>
                </a:solidFill>
                <a:effectLst/>
              </a:rPr>
              <a:t>је нашло своју прим</a:t>
            </a:r>
            <a:r>
              <a:rPr lang="en-US" sz="2800" b="1" dirty="0">
                <a:solidFill>
                  <a:srgbClr val="002060"/>
                </a:solidFill>
                <a:effectLst/>
              </a:rPr>
              <a:t>j</a:t>
            </a:r>
            <a:r>
              <a:rPr lang="ru-RU" sz="2800" b="1" dirty="0">
                <a:solidFill>
                  <a:srgbClr val="002060"/>
                </a:solidFill>
                <a:effectLst/>
              </a:rPr>
              <a:t>ену и на филмском платну. Коришћено је у д</a:t>
            </a:r>
            <a:r>
              <a:rPr lang="en-US" sz="2800" b="1" dirty="0">
                <a:solidFill>
                  <a:srgbClr val="002060"/>
                </a:solidFill>
                <a:effectLst/>
              </a:rPr>
              <a:t>j</a:t>
            </a:r>
            <a:r>
              <a:rPr lang="ru-RU" sz="2800" b="1" dirty="0">
                <a:solidFill>
                  <a:srgbClr val="002060"/>
                </a:solidFill>
                <a:effectLst/>
              </a:rPr>
              <a:t>еловима у многоборјним филмовима од којих су најпознатији „Фаринели” и „Амадеус”.</a:t>
            </a:r>
            <a:endParaRPr lang="bs-Latn-BA" sz="2800" b="1" dirty="0">
              <a:solidFill>
                <a:srgbClr val="002060"/>
              </a:solidFill>
              <a:effectLst>
                <a:outerShdw blurRad="38100" dist="38100" dir="2700000" algn="tl">
                  <a:srgbClr val="FFFFFF"/>
                </a:outerShdw>
              </a:effectLst>
            </a:endParaRPr>
          </a:p>
        </p:txBody>
      </p:sp>
      <p:pic>
        <p:nvPicPr>
          <p:cNvPr id="15364" name="Picture 31" descr="MC900438297[1]">
            <a:extLst>
              <a:ext uri="{FF2B5EF4-FFF2-40B4-BE49-F238E27FC236}">
                <a16:creationId xmlns:a16="http://schemas.microsoft.com/office/drawing/2014/main" id="{A6B585C8-219A-4F12-BA18-855B65C10C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0738" y="5975350"/>
            <a:ext cx="103505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31" descr="MC900438297[1]">
            <a:extLst>
              <a:ext uri="{FF2B5EF4-FFF2-40B4-BE49-F238E27FC236}">
                <a16:creationId xmlns:a16="http://schemas.microsoft.com/office/drawing/2014/main" id="{E01BDE12-C538-48F2-801C-518A8CF1ED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949950"/>
            <a:ext cx="103505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31" descr="MC900438297[1]">
            <a:extLst>
              <a:ext uri="{FF2B5EF4-FFF2-40B4-BE49-F238E27FC236}">
                <a16:creationId xmlns:a16="http://schemas.microsoft.com/office/drawing/2014/main" id="{01EB8EE7-5E46-4EC9-AD0D-39B8DAF526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0188" y="211138"/>
            <a:ext cx="103505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31" descr="MC900438297[1]">
            <a:extLst>
              <a:ext uri="{FF2B5EF4-FFF2-40B4-BE49-F238E27FC236}">
                <a16:creationId xmlns:a16="http://schemas.microsoft.com/office/drawing/2014/main" id="{1C93CD9C-DBD5-4278-9AFF-339E6207E3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5784850"/>
            <a:ext cx="103505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31" descr="MC900438297[1]">
            <a:extLst>
              <a:ext uri="{FF2B5EF4-FFF2-40B4-BE49-F238E27FC236}">
                <a16:creationId xmlns:a16="http://schemas.microsoft.com/office/drawing/2014/main" id="{548D2DCD-E987-47F4-BC3E-73072FCB6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1100" y="5599113"/>
            <a:ext cx="103505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31" descr="MC900438297[1]">
            <a:extLst>
              <a:ext uri="{FF2B5EF4-FFF2-40B4-BE49-F238E27FC236}">
                <a16:creationId xmlns:a16="http://schemas.microsoft.com/office/drawing/2014/main" id="{8CB1A103-816B-4381-AAC9-223A49AEDD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4025" y="5676900"/>
            <a:ext cx="103505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
            <a:extLst>
              <a:ext uri="{FF2B5EF4-FFF2-40B4-BE49-F238E27FC236}">
                <a16:creationId xmlns:a16="http://schemas.microsoft.com/office/drawing/2014/main" id="{9357A1AD-B4A9-4E2A-AB4C-8A1F6E962BD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24175" y="3435350"/>
            <a:ext cx="3127375"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5F391B3-872C-411E-945C-89216254EA00}"/>
              </a:ext>
            </a:extLst>
          </p:cNvPr>
          <p:cNvSpPr>
            <a:spLocks noGrp="1" noChangeArrowheads="1"/>
          </p:cNvSpPr>
          <p:nvPr>
            <p:ph type="ctrTitle"/>
          </p:nvPr>
        </p:nvSpPr>
        <p:spPr/>
        <p:txBody>
          <a:bodyPr/>
          <a:lstStyle/>
          <a:p>
            <a:pPr eaLnBrk="1" hangingPunct="1">
              <a:defRPr/>
            </a:pPr>
            <a:br>
              <a:rPr lang="en-US" sz="5400">
                <a:solidFill>
                  <a:srgbClr val="D7AE85"/>
                </a:solidFill>
              </a:rPr>
            </a:br>
            <a:br>
              <a:rPr lang="en-US" sz="5400">
                <a:solidFill>
                  <a:srgbClr val="D7AE85"/>
                </a:solidFill>
              </a:rPr>
            </a:br>
            <a:endParaRPr lang="en-US" sz="5400">
              <a:solidFill>
                <a:srgbClr val="D7AE85"/>
              </a:solidFill>
            </a:endParaRPr>
          </a:p>
        </p:txBody>
      </p:sp>
      <p:sp>
        <p:nvSpPr>
          <p:cNvPr id="2051" name="Rectangle 3">
            <a:extLst>
              <a:ext uri="{FF2B5EF4-FFF2-40B4-BE49-F238E27FC236}">
                <a16:creationId xmlns:a16="http://schemas.microsoft.com/office/drawing/2014/main" id="{9D3D7834-D15E-4552-AFEB-503BAE0A7B94}"/>
              </a:ext>
            </a:extLst>
          </p:cNvPr>
          <p:cNvSpPr>
            <a:spLocks noGrp="1" noChangeArrowheads="1"/>
          </p:cNvSpPr>
          <p:nvPr>
            <p:ph type="subTitle" idx="1"/>
          </p:nvPr>
        </p:nvSpPr>
        <p:spPr>
          <a:xfrm>
            <a:off x="179388" y="115888"/>
            <a:ext cx="8335962" cy="6669087"/>
          </a:xfrm>
        </p:spPr>
        <p:txBody>
          <a:bodyPr/>
          <a:lstStyle/>
          <a:p>
            <a:pPr eaLnBrk="1" hangingPunct="1">
              <a:defRPr/>
            </a:pPr>
            <a:r>
              <a:rPr lang="ru-RU" sz="4000" b="1" dirty="0">
                <a:solidFill>
                  <a:srgbClr val="C00000"/>
                </a:solidFill>
                <a:effectLst>
                  <a:outerShdw blurRad="38100" dist="38100" dir="2700000" algn="tl">
                    <a:srgbClr val="FFFFFF"/>
                  </a:outerShdw>
                </a:effectLst>
              </a:rPr>
              <a:t>СОЛО П</a:t>
            </a:r>
            <a:r>
              <a:rPr lang="en-US" sz="4000" b="1" dirty="0">
                <a:solidFill>
                  <a:srgbClr val="C00000"/>
                </a:solidFill>
                <a:effectLst>
                  <a:outerShdw blurRad="38100" dist="38100" dir="2700000" algn="tl">
                    <a:srgbClr val="FFFFFF"/>
                  </a:outerShdw>
                </a:effectLst>
              </a:rPr>
              <a:t>J</a:t>
            </a:r>
            <a:r>
              <a:rPr lang="ru-RU" sz="4000" b="1" dirty="0">
                <a:solidFill>
                  <a:srgbClr val="C00000"/>
                </a:solidFill>
                <a:effectLst>
                  <a:outerShdw blurRad="38100" dist="38100" dir="2700000" algn="tl">
                    <a:srgbClr val="FFFFFF"/>
                  </a:outerShdw>
                </a:effectLst>
              </a:rPr>
              <a:t>ЕСМА</a:t>
            </a:r>
            <a:endParaRPr lang="en-US" sz="2800" b="1" dirty="0">
              <a:solidFill>
                <a:schemeClr val="accent5">
                  <a:lumMod val="25000"/>
                </a:schemeClr>
              </a:solidFill>
              <a:effectLst>
                <a:outerShdw blurRad="38100" dist="38100" dir="2700000" algn="tl">
                  <a:srgbClr val="FFFFFF"/>
                </a:outerShdw>
              </a:effectLst>
            </a:endParaRPr>
          </a:p>
          <a:p>
            <a:pPr algn="just" eaLnBrk="1" hangingPunct="1">
              <a:buClr>
                <a:srgbClr val="784700"/>
              </a:buClr>
              <a:defRPr/>
            </a:pPr>
            <a:r>
              <a:rPr lang="sr-Cyrl-RS" sz="2800" dirty="0">
                <a:solidFill>
                  <a:srgbClr val="C00000"/>
                </a:solidFill>
                <a:effectLst>
                  <a:outerShdw blurRad="38100" dist="38100" dir="2700000" algn="tl">
                    <a:srgbClr val="000000">
                      <a:alpha val="43137"/>
                    </a:srgbClr>
                  </a:outerShdw>
                </a:effectLst>
              </a:rPr>
              <a:t>Соло пјесма </a:t>
            </a:r>
            <a:r>
              <a:rPr lang="sr-Cyrl-RS" sz="2800" dirty="0">
                <a:solidFill>
                  <a:srgbClr val="002060"/>
                </a:solidFill>
                <a:effectLst>
                  <a:outerShdw blurRad="38100" dist="38100" dir="2700000" algn="tl">
                    <a:srgbClr val="000000">
                      <a:alpha val="43137"/>
                    </a:srgbClr>
                  </a:outerShdw>
                </a:effectLst>
              </a:rPr>
              <a:t>је музичка форма писана за соло глас (може бити женски (сопран, мецосопран, алт) и мушки (тенор, баритон, бас)) уз пратњу клавира, неког другог хармонског инструмента</a:t>
            </a:r>
            <a:r>
              <a:rPr lang="en-US" sz="2800" dirty="0">
                <a:solidFill>
                  <a:srgbClr val="002060"/>
                </a:solidFill>
                <a:effectLst>
                  <a:outerShdw blurRad="38100" dist="38100" dir="2700000" algn="tl">
                    <a:srgbClr val="000000">
                      <a:alpha val="43137"/>
                    </a:srgbClr>
                  </a:outerShdw>
                </a:effectLst>
              </a:rPr>
              <a:t> </a:t>
            </a:r>
            <a:r>
              <a:rPr lang="sr-Cyrl-RS" sz="2800" dirty="0">
                <a:solidFill>
                  <a:srgbClr val="002060"/>
                </a:solidFill>
                <a:effectLst>
                  <a:outerShdw blurRad="38100" dist="38100" dir="2700000" algn="tl">
                    <a:srgbClr val="000000">
                      <a:alpha val="43137"/>
                    </a:srgbClr>
                  </a:outerShdw>
                </a:effectLst>
              </a:rPr>
              <a:t>или</a:t>
            </a:r>
            <a:r>
              <a:rPr lang="en-US" sz="2800" dirty="0">
                <a:solidFill>
                  <a:srgbClr val="002060"/>
                </a:solidFill>
                <a:effectLst>
                  <a:outerShdw blurRad="38100" dist="38100" dir="2700000" algn="tl">
                    <a:srgbClr val="000000">
                      <a:alpha val="43137"/>
                    </a:srgbClr>
                  </a:outerShdw>
                </a:effectLst>
              </a:rPr>
              <a:t> </a:t>
            </a:r>
            <a:r>
              <a:rPr lang="sr-Cyrl-RS" sz="2800" dirty="0">
                <a:solidFill>
                  <a:srgbClr val="002060"/>
                </a:solidFill>
                <a:effectLst>
                  <a:outerShdw blurRad="38100" dist="38100" dir="2700000" algn="tl">
                    <a:srgbClr val="000000">
                      <a:alpha val="43137"/>
                    </a:srgbClr>
                  </a:outerShdw>
                </a:effectLst>
              </a:rPr>
              <a:t>оркестра.</a:t>
            </a:r>
            <a:br>
              <a:rPr lang="en-US" sz="2800" dirty="0">
                <a:solidFill>
                  <a:srgbClr val="002060"/>
                </a:solidFill>
                <a:effectLst>
                  <a:outerShdw blurRad="38100" dist="38100" dir="2700000" algn="tl">
                    <a:srgbClr val="000000">
                      <a:alpha val="43137"/>
                    </a:srgbClr>
                  </a:outerShdw>
                </a:effectLst>
              </a:rPr>
            </a:br>
            <a:endParaRPr lang="en-US" sz="2800" dirty="0">
              <a:solidFill>
                <a:srgbClr val="002060"/>
              </a:solidFill>
              <a:effectLst>
                <a:outerShdw blurRad="38100" dist="38100" dir="2700000" algn="tl">
                  <a:srgbClr val="000000">
                    <a:alpha val="43137"/>
                  </a:srgbClr>
                </a:outerShdw>
              </a:effectLst>
            </a:endParaRPr>
          </a:p>
          <a:p>
            <a:pPr algn="just" eaLnBrk="1" hangingPunct="1">
              <a:buClr>
                <a:srgbClr val="784700"/>
              </a:buClr>
              <a:defRPr/>
            </a:pPr>
            <a:r>
              <a:rPr lang="sr-Cyrl-RS" sz="2800" dirty="0">
                <a:solidFill>
                  <a:srgbClr val="002060"/>
                </a:solidFill>
                <a:effectLst>
                  <a:outerShdw blurRad="38100" dist="38100" dir="2700000" algn="tl">
                    <a:srgbClr val="000000">
                      <a:alpha val="43137"/>
                    </a:srgbClr>
                  </a:outerShdw>
                </a:effectLst>
              </a:rPr>
              <a:t>Соло пјесма може бити строфична, варирано строфична и прокомпонована</a:t>
            </a:r>
            <a:r>
              <a:rPr lang="sr-Cyrl-RS" sz="2800" dirty="0">
                <a:solidFill>
                  <a:srgbClr val="FFE2AA">
                    <a:lumMod val="25000"/>
                  </a:srgbClr>
                </a:solidFill>
                <a:effectLst>
                  <a:outerShdw blurRad="38100" dist="38100" dir="2700000" algn="tl">
                    <a:srgbClr val="000000">
                      <a:alpha val="43137"/>
                    </a:srgbClr>
                  </a:outerShdw>
                </a:effectLst>
              </a:rPr>
              <a:t>.</a:t>
            </a:r>
            <a:endParaRPr lang="en-US" sz="2800" b="1" dirty="0">
              <a:solidFill>
                <a:srgbClr val="FFE2AA">
                  <a:lumMod val="25000"/>
                </a:srgbClr>
              </a:solidFill>
              <a:effectLst>
                <a:outerShdw blurRad="38100" dist="38100" dir="2700000" algn="tl">
                  <a:srgbClr val="FFFFFF"/>
                </a:outerShdw>
              </a:effectLst>
            </a:endParaRPr>
          </a:p>
          <a:p>
            <a:pPr algn="just" eaLnBrk="1" hangingPunct="1">
              <a:defRPr/>
            </a:pPr>
            <a:br>
              <a:rPr lang="sr-Cyrl-RS" sz="2800" dirty="0">
                <a:solidFill>
                  <a:srgbClr val="002060"/>
                </a:solidFill>
                <a:effectLst>
                  <a:outerShdw blurRad="38100" dist="38100" dir="2700000" algn="tl">
                    <a:srgbClr val="000000">
                      <a:alpha val="43137"/>
                    </a:srgbClr>
                  </a:outerShdw>
                </a:effectLst>
              </a:rPr>
            </a:br>
            <a:r>
              <a:rPr lang="sr-Cyrl-RS" sz="2800" dirty="0">
                <a:solidFill>
                  <a:srgbClr val="002060"/>
                </a:solidFill>
                <a:effectLst>
                  <a:outerShdw blurRad="38100" dist="38100" dir="2700000" algn="tl">
                    <a:srgbClr val="000000">
                      <a:alpha val="43137"/>
                    </a:srgbClr>
                  </a:outerShdw>
                </a:effectLst>
              </a:rPr>
              <a:t>Соло пјесма у неком облику појављивала се и у доба ренесансе, у класицизму и бароку није била присутна, а у правом облику појављује се у доба романтизма, како су романтичари из потребе за изражавањем осећања посезали за краћим формама. </a:t>
            </a:r>
            <a:endParaRPr lang="en-US" sz="2800" b="1" dirty="0">
              <a:solidFill>
                <a:schemeClr val="accent5">
                  <a:lumMod val="25000"/>
                </a:schemeClr>
              </a:solidFill>
              <a:effectLst>
                <a:outerShdw blurRad="38100" dist="38100" dir="2700000" algn="tl">
                  <a:srgbClr val="FFFFFF"/>
                </a:outerShdw>
              </a:effectLst>
            </a:endParaRPr>
          </a:p>
        </p:txBody>
      </p:sp>
      <p:pic>
        <p:nvPicPr>
          <p:cNvPr id="17412" name="Picture 23" descr="MC900438297[1]">
            <a:extLst>
              <a:ext uri="{FF2B5EF4-FFF2-40B4-BE49-F238E27FC236}">
                <a16:creationId xmlns:a16="http://schemas.microsoft.com/office/drawing/2014/main" id="{BC16532C-8D65-4171-97E4-8CD565D1F1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9275" y="6308725"/>
            <a:ext cx="5762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2" descr="MC900438297[1]">
            <a:extLst>
              <a:ext uri="{FF2B5EF4-FFF2-40B4-BE49-F238E27FC236}">
                <a16:creationId xmlns:a16="http://schemas.microsoft.com/office/drawing/2014/main" id="{85581B86-737D-4121-9FD0-2666FD5F6B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1175" y="0"/>
            <a:ext cx="86360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circle(in)">
                                      <p:cBhvr>
                                        <p:cTn id="12" dur="2000"/>
                                        <p:tgtEl>
                                          <p:spTgt spid="20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circle(in)">
                                      <p:cBhvr>
                                        <p:cTn id="17" dur="2000"/>
                                        <p:tgtEl>
                                          <p:spTgt spid="20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circle(in)">
                                      <p:cBhvr>
                                        <p:cTn id="22" dur="20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5F4872B-70F0-438B-B466-383BA8BE7399}"/>
              </a:ext>
            </a:extLst>
          </p:cNvPr>
          <p:cNvSpPr>
            <a:spLocks noGrp="1" noChangeArrowheads="1"/>
          </p:cNvSpPr>
          <p:nvPr>
            <p:ph type="ctrTitle"/>
          </p:nvPr>
        </p:nvSpPr>
        <p:spPr/>
        <p:txBody>
          <a:bodyPr/>
          <a:lstStyle/>
          <a:p>
            <a:pPr eaLnBrk="1" hangingPunct="1">
              <a:defRPr/>
            </a:pPr>
            <a:br>
              <a:rPr lang="en-US" sz="5400">
                <a:solidFill>
                  <a:srgbClr val="D7AE85"/>
                </a:solidFill>
              </a:rPr>
            </a:br>
            <a:br>
              <a:rPr lang="en-US" sz="5400">
                <a:solidFill>
                  <a:srgbClr val="D7AE85"/>
                </a:solidFill>
              </a:rPr>
            </a:br>
            <a:endParaRPr lang="en-US" sz="5400">
              <a:solidFill>
                <a:srgbClr val="D7AE85"/>
              </a:solidFill>
            </a:endParaRPr>
          </a:p>
        </p:txBody>
      </p:sp>
      <p:sp>
        <p:nvSpPr>
          <p:cNvPr id="2051" name="Rectangle 3">
            <a:extLst>
              <a:ext uri="{FF2B5EF4-FFF2-40B4-BE49-F238E27FC236}">
                <a16:creationId xmlns:a16="http://schemas.microsoft.com/office/drawing/2014/main" id="{5E85361F-E0F0-4264-A0FD-0076CAF3C16B}"/>
              </a:ext>
            </a:extLst>
          </p:cNvPr>
          <p:cNvSpPr>
            <a:spLocks noGrp="1" noChangeArrowheads="1"/>
          </p:cNvSpPr>
          <p:nvPr>
            <p:ph type="subTitle" idx="1"/>
          </p:nvPr>
        </p:nvSpPr>
        <p:spPr>
          <a:xfrm>
            <a:off x="395288" y="1052513"/>
            <a:ext cx="8424862" cy="5329237"/>
          </a:xfrm>
        </p:spPr>
        <p:txBody>
          <a:bodyPr/>
          <a:lstStyle/>
          <a:p>
            <a:pPr algn="just" eaLnBrk="1" hangingPunct="1">
              <a:buClr>
                <a:srgbClr val="784700"/>
              </a:buClr>
              <a:defRPr/>
            </a:pPr>
            <a:r>
              <a:rPr lang="sr-Cyrl-BA" sz="2800" b="1" dirty="0">
                <a:solidFill>
                  <a:srgbClr val="000000"/>
                </a:solidFill>
                <a:effectLst>
                  <a:outerShdw blurRad="38100" dist="38100" dir="2700000" algn="tl">
                    <a:srgbClr val="FFFFFF"/>
                  </a:outerShdw>
                </a:effectLst>
              </a:rPr>
              <a:t>Соло пјесму као музички облик радо су компоновали и други композитори, а међу њима су:</a:t>
            </a:r>
          </a:p>
          <a:p>
            <a:pPr marL="457200" indent="-457200" algn="just" eaLnBrk="1" hangingPunct="1">
              <a:buClr>
                <a:srgbClr val="784700"/>
              </a:buClr>
              <a:buFontTx/>
              <a:buChar char="-"/>
              <a:defRPr/>
            </a:pPr>
            <a:r>
              <a:rPr lang="sr-Cyrl-BA" sz="2800" b="1" dirty="0">
                <a:solidFill>
                  <a:srgbClr val="000000"/>
                </a:solidFill>
                <a:effectLst>
                  <a:outerShdw blurRad="38100" dist="38100" dir="2700000" algn="tl">
                    <a:srgbClr val="FFFFFF"/>
                  </a:outerShdw>
                </a:effectLst>
              </a:rPr>
              <a:t>Франц Шуберт, </a:t>
            </a:r>
          </a:p>
          <a:p>
            <a:pPr marL="457200" indent="-457200" algn="just" eaLnBrk="1" hangingPunct="1">
              <a:buClr>
                <a:srgbClr val="784700"/>
              </a:buClr>
              <a:buFontTx/>
              <a:buChar char="-"/>
              <a:defRPr/>
            </a:pPr>
            <a:r>
              <a:rPr lang="sr-Cyrl-BA" sz="2800" b="1" dirty="0">
                <a:solidFill>
                  <a:srgbClr val="000000"/>
                </a:solidFill>
                <a:effectLst>
                  <a:outerShdw blurRad="38100" dist="38100" dir="2700000" algn="tl">
                    <a:srgbClr val="FFFFFF"/>
                  </a:outerShdw>
                </a:effectLst>
              </a:rPr>
              <a:t>Роберт Шуман, </a:t>
            </a:r>
          </a:p>
          <a:p>
            <a:pPr marL="457200" indent="-457200" algn="just" eaLnBrk="1" hangingPunct="1">
              <a:buClr>
                <a:srgbClr val="784700"/>
              </a:buClr>
              <a:buFontTx/>
              <a:buChar char="-"/>
              <a:defRPr/>
            </a:pPr>
            <a:r>
              <a:rPr lang="sr-Cyrl-BA" sz="2800" b="1" dirty="0">
                <a:solidFill>
                  <a:srgbClr val="000000"/>
                </a:solidFill>
                <a:effectLst>
                  <a:outerShdw blurRad="38100" dist="38100" dir="2700000" algn="tl">
                    <a:srgbClr val="FFFFFF"/>
                  </a:outerShdw>
                </a:effectLst>
              </a:rPr>
              <a:t>Франц Лист и др. </a:t>
            </a:r>
          </a:p>
          <a:p>
            <a:pPr algn="just" eaLnBrk="1" hangingPunct="1">
              <a:buClr>
                <a:srgbClr val="784700"/>
              </a:buClr>
              <a:defRPr/>
            </a:pPr>
            <a:endParaRPr lang="sr-Cyrl-BA" sz="2800" b="1" dirty="0">
              <a:solidFill>
                <a:srgbClr val="000000"/>
              </a:solidFill>
              <a:effectLst>
                <a:outerShdw blurRad="38100" dist="38100" dir="2700000" algn="tl">
                  <a:srgbClr val="FFFFFF"/>
                </a:outerShdw>
              </a:effectLst>
            </a:endParaRPr>
          </a:p>
          <a:p>
            <a:pPr algn="just" eaLnBrk="1" hangingPunct="1">
              <a:buClr>
                <a:srgbClr val="784700"/>
              </a:buClr>
              <a:defRPr/>
            </a:pPr>
            <a:r>
              <a:rPr lang="sr-Cyrl-BA" sz="2800" b="1" dirty="0">
                <a:solidFill>
                  <a:srgbClr val="000000"/>
                </a:solidFill>
                <a:effectLst>
                  <a:outerShdw blurRad="38100" dist="38100" dir="2700000" algn="tl">
                    <a:srgbClr val="FFFFFF"/>
                  </a:outerShdw>
                </a:effectLst>
              </a:rPr>
              <a:t>За Франца Шуберта кажемо да је представник соло пјесме, зато што је компоновао преко 600 соло пјесама. За свог живота обожавао је да се дружи са својим пријатељима изводећи своје соло пјесме. И данас, у част Шуберта избоде се Шубертијаде.</a:t>
            </a:r>
            <a:endParaRPr lang="bs-Latn-BA" sz="3600" b="1" dirty="0">
              <a:solidFill>
                <a:srgbClr val="000000"/>
              </a:solidFill>
              <a:effectLst>
                <a:outerShdw blurRad="38100" dist="38100" dir="2700000" algn="tl">
                  <a:srgbClr val="FFFFFF"/>
                </a:outerShdw>
              </a:effectLst>
            </a:endParaRPr>
          </a:p>
          <a:p>
            <a:pPr algn="just" eaLnBrk="1" hangingPunct="1">
              <a:defRPr/>
            </a:pPr>
            <a:endParaRPr lang="bs-Latn-BA" sz="3600" b="1" dirty="0">
              <a:solidFill>
                <a:srgbClr val="000000"/>
              </a:solidFill>
              <a:effectLst>
                <a:outerShdw blurRad="38100" dist="38100" dir="2700000" algn="tl">
                  <a:srgbClr val="FFFFFF"/>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circle(in)">
                                      <p:cBhvr>
                                        <p:cTn id="12" dur="2000"/>
                                        <p:tgtEl>
                                          <p:spTgt spid="20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circle(in)">
                                      <p:cBhvr>
                                        <p:cTn id="17" dur="2000"/>
                                        <p:tgtEl>
                                          <p:spTgt spid="20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circle(in)">
                                      <p:cBhvr>
                                        <p:cTn id="22" dur="2000"/>
                                        <p:tgtEl>
                                          <p:spTgt spid="20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animEffect transition="in" filter="circle(in)">
                                      <p:cBhvr>
                                        <p:cTn id="27" dur="2000"/>
                                        <p:tgtEl>
                                          <p:spTgt spid="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theme/theme1.xml><?xml version="1.0" encoding="utf-8"?>
<a:theme xmlns:a="http://schemas.openxmlformats.org/drawingml/2006/main" name="Stream">
  <a:themeElements>
    <a:clrScheme name="Stream 13">
      <a:dk1>
        <a:srgbClr val="7F6737"/>
      </a:dk1>
      <a:lt1>
        <a:srgbClr val="FFFFFF"/>
      </a:lt1>
      <a:dk2>
        <a:srgbClr val="D8B088"/>
      </a:dk2>
      <a:lt2>
        <a:srgbClr val="E6E3AA"/>
      </a:lt2>
      <a:accent1>
        <a:srgbClr val="FFCC00"/>
      </a:accent1>
      <a:accent2>
        <a:srgbClr val="808000"/>
      </a:accent2>
      <a:accent3>
        <a:srgbClr val="E9D4C3"/>
      </a:accent3>
      <a:accent4>
        <a:srgbClr val="DADADA"/>
      </a:accent4>
      <a:accent5>
        <a:srgbClr val="FFE2AA"/>
      </a:accent5>
      <a:accent6>
        <a:srgbClr val="737300"/>
      </a:accent6>
      <a:hlink>
        <a:srgbClr val="784700"/>
      </a:hlink>
      <a:folHlink>
        <a:srgbClr val="9A720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5E4444"/>
        </a:dk1>
        <a:lt1>
          <a:srgbClr val="F7F3F3"/>
        </a:lt1>
        <a:dk2>
          <a:srgbClr val="8A6362"/>
        </a:dk2>
        <a:lt2>
          <a:srgbClr val="E2D1CC"/>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11">
        <a:dk1>
          <a:srgbClr val="5E4444"/>
        </a:dk1>
        <a:lt1>
          <a:srgbClr val="F7F3F3"/>
        </a:lt1>
        <a:dk2>
          <a:srgbClr val="E2A8C5"/>
        </a:dk2>
        <a:lt2>
          <a:srgbClr val="E2D1CC"/>
        </a:lt2>
        <a:accent1>
          <a:srgbClr val="CC6600"/>
        </a:accent1>
        <a:accent2>
          <a:srgbClr val="C16059"/>
        </a:accent2>
        <a:accent3>
          <a:srgbClr val="EED1DF"/>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12">
        <a:dk1>
          <a:srgbClr val="F7F3F3"/>
        </a:dk1>
        <a:lt1>
          <a:srgbClr val="FFFFCC"/>
        </a:lt1>
        <a:dk2>
          <a:srgbClr val="E2D1CC"/>
        </a:dk2>
        <a:lt2>
          <a:srgbClr val="5E4444"/>
        </a:lt2>
        <a:accent1>
          <a:srgbClr val="CC6600"/>
        </a:accent1>
        <a:accent2>
          <a:srgbClr val="C16059"/>
        </a:accent2>
        <a:accent3>
          <a:srgbClr val="FFFFE2"/>
        </a:accent3>
        <a:accent4>
          <a:srgbClr val="D3D0D0"/>
        </a:accent4>
        <a:accent5>
          <a:srgbClr val="E2B8AA"/>
        </a:accent5>
        <a:accent6>
          <a:srgbClr val="AF5650"/>
        </a:accent6>
        <a:hlink>
          <a:srgbClr val="FFCC00"/>
        </a:hlink>
        <a:folHlink>
          <a:srgbClr val="CBB557"/>
        </a:folHlink>
      </a:clrScheme>
      <a:clrMap bg1="lt1" tx1="dk1" bg2="lt2" tx2="dk2" accent1="accent1" accent2="accent2" accent3="accent3" accent4="accent4" accent5="accent5" accent6="accent6" hlink="hlink" folHlink="folHlink"/>
    </a:extraClrScheme>
    <a:extraClrScheme>
      <a:clrScheme name="Stream 13">
        <a:dk1>
          <a:srgbClr val="7F6737"/>
        </a:dk1>
        <a:lt1>
          <a:srgbClr val="FFFFFF"/>
        </a:lt1>
        <a:dk2>
          <a:srgbClr val="D8B088"/>
        </a:dk2>
        <a:lt2>
          <a:srgbClr val="E6E3AA"/>
        </a:lt2>
        <a:accent1>
          <a:srgbClr val="FFCC00"/>
        </a:accent1>
        <a:accent2>
          <a:srgbClr val="808000"/>
        </a:accent2>
        <a:accent3>
          <a:srgbClr val="E9D4C3"/>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1243</TotalTime>
  <Words>645</Words>
  <Application>Microsoft Office PowerPoint</Application>
  <PresentationFormat>Пројекција на екрану (4:3)</PresentationFormat>
  <Paragraphs>115</Paragraphs>
  <Slides>15</Slides>
  <Notes>12</Notes>
  <HiddenSlides>0</HiddenSlides>
  <MMClips>0</MMClips>
  <ScaleCrop>false</ScaleCrop>
  <HeadingPairs>
    <vt:vector size="4" baseType="variant">
      <vt:variant>
        <vt:lpstr>Тема</vt:lpstr>
      </vt:variant>
      <vt:variant>
        <vt:i4>1</vt:i4>
      </vt:variant>
      <vt:variant>
        <vt:lpstr>Наслови слајдова</vt:lpstr>
      </vt:variant>
      <vt:variant>
        <vt:i4>15</vt:i4>
      </vt:variant>
    </vt:vector>
  </HeadingPairs>
  <TitlesOfParts>
    <vt:vector size="16" baseType="lpstr">
      <vt:lpstr>Stream</vt:lpstr>
      <vt:lpstr>Музичка култура  VII разред  </vt:lpstr>
      <vt:lpstr>  </vt:lpstr>
      <vt:lpstr>  Ђовани Батиста Перголези (4.1.1710 – 16.3.1736)</vt:lpstr>
      <vt:lpstr>  </vt:lpstr>
      <vt:lpstr>  </vt:lpstr>
      <vt:lpstr>Од опера:  - „Olimpiade“,  - „Заљубљени фратар“ (Il Frate ‘nnamorato),  - „Промућурна сељанка “(La contadina astuta) и  - „Ливијета и Траколо “(Livietta e Tracollo),  а његово ремек-дјело је комична опера Служавка господарица (La serva padrona), која се, као и већина тадашњих италијанских комичних комада, првобитно изводила као интермецо између чинова „opere serie“ Горди заробљеник (Il prigionero superbo).  </vt:lpstr>
      <vt:lpstr>  </vt:lpstr>
      <vt:lpstr>  </vt:lpstr>
      <vt:lpstr>  </vt:lpstr>
      <vt:lpstr>  </vt:lpstr>
      <vt:lpstr>Текст пјесме</vt:lpstr>
      <vt:lpstr>  </vt:lpstr>
      <vt:lpstr>PowerPoint презентација</vt:lpstr>
      <vt:lpstr>PowerPoint презентација</vt:lpstr>
      <vt:lpstr>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dc:creator>
  <cp:lastModifiedBy>Непознат корисник</cp:lastModifiedBy>
  <cp:revision>183</cp:revision>
  <cp:lastPrinted>2017-07-05T08:57:39Z</cp:lastPrinted>
  <dcterms:created xsi:type="dcterms:W3CDTF">2011-02-05T17:19:27Z</dcterms:created>
  <dcterms:modified xsi:type="dcterms:W3CDTF">2020-04-16T11:09:32Z</dcterms:modified>
</cp:coreProperties>
</file>