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4" clrIdx="0">
    <p:extLst>
      <p:ext uri="{19B8F6BF-5375-455C-9EA6-DF929625EA0E}">
        <p15:presenceInfo xmlns:p15="http://schemas.microsoft.com/office/powerpoint/2012/main" xmlns="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50152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78086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95040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04897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70158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90921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97655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3039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3014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44433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5726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61164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2040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5420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9715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4629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4528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5370F-C4C9-401F-A10E-0F3C572F8CF8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6794-D768-4671-89BC-C92AE7D941D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56914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AAD5B2-30A3-4307-A6C0-7B2F62E8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6845" y="1359928"/>
            <a:ext cx="4178886" cy="1876425"/>
          </a:xfrm>
        </p:spPr>
        <p:txBody>
          <a:bodyPr>
            <a:normAutofit fontScale="90000"/>
          </a:bodyPr>
          <a:lstStyle/>
          <a:p>
            <a:r>
              <a:rPr lang="sr-Cyrl-B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Света </a:t>
            </a:r>
            <a:br>
              <a:rPr lang="sr-Cyrl-BA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r-Cyrl-B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Петка</a:t>
            </a:r>
            <a:br>
              <a:rPr lang="sr-Cyrl-BA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r-Cyrl-B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Параскева</a:t>
            </a:r>
            <a:endParaRPr lang="sr-Latn-BA" dirty="0">
              <a:solidFill>
                <a:schemeClr val="accent6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4AB77B-5758-45DF-82D7-2D1EF01D5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035" y="1044722"/>
            <a:ext cx="3652105" cy="51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53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BBCB7C-92C0-4E9C-A3C0-316DFA5C3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74" y="975292"/>
            <a:ext cx="7399258" cy="5149588"/>
          </a:xfrm>
        </p:spPr>
        <p:txBody>
          <a:bodyPr>
            <a:normAutofit/>
          </a:bodyPr>
          <a:lstStyle/>
          <a:p>
            <a:r>
              <a:rPr lang="sr-Cyrl-BA" dirty="0"/>
              <a:t>Света Петка живјела је у </a:t>
            </a:r>
            <a:r>
              <a:rPr lang="sr-Cyrl-BA" dirty="0" smtClean="0"/>
              <a:t>11</a:t>
            </a:r>
            <a:r>
              <a:rPr lang="en-US" dirty="0" smtClean="0"/>
              <a:t>.</a:t>
            </a:r>
            <a:r>
              <a:rPr lang="sr-Cyrl-BA" dirty="0" smtClean="0"/>
              <a:t> </a:t>
            </a:r>
            <a:r>
              <a:rPr lang="sr-Cyrl-BA" dirty="0"/>
              <a:t>вијеку.</a:t>
            </a:r>
          </a:p>
          <a:p>
            <a:r>
              <a:rPr lang="sr-Cyrl-BA" dirty="0"/>
              <a:t>Вјерује се да је поријеклом била српкиња.</a:t>
            </a:r>
          </a:p>
          <a:p>
            <a:r>
              <a:rPr lang="sr-Cyrl-BA" dirty="0"/>
              <a:t>Њен брат Јевтимије замонашио </a:t>
            </a:r>
            <a:r>
              <a:rPr lang="sr-Cyrl-BA" dirty="0" smtClean="0"/>
              <a:t>се, </a:t>
            </a:r>
            <a:r>
              <a:rPr lang="sr-Cyrl-BA" dirty="0"/>
              <a:t>а касније </a:t>
            </a:r>
            <a:r>
              <a:rPr lang="sr-Cyrl-BA" dirty="0" smtClean="0"/>
              <a:t>је</a:t>
            </a:r>
            <a:r>
              <a:rPr lang="en-US" dirty="0" smtClean="0"/>
              <a:t> </a:t>
            </a:r>
            <a:r>
              <a:rPr lang="sr-Cyrl-BA" dirty="0" smtClean="0"/>
              <a:t>постао </a:t>
            </a:r>
            <a:r>
              <a:rPr lang="sr-Cyrl-BA" dirty="0"/>
              <a:t>епископ.</a:t>
            </a:r>
          </a:p>
          <a:p>
            <a:r>
              <a:rPr lang="sr-Cyrl-BA" dirty="0" smtClean="0"/>
              <a:t>Света Петка </a:t>
            </a:r>
            <a:r>
              <a:rPr lang="sr-Cyrl-BA" dirty="0"/>
              <a:t>се замонашила у </a:t>
            </a:r>
            <a:r>
              <a:rPr lang="sr-Cyrl-BA" dirty="0" smtClean="0"/>
              <a:t>Цариграду.</a:t>
            </a:r>
            <a:endParaRPr lang="sr-Cyrl-BA" dirty="0"/>
          </a:p>
          <a:p>
            <a:r>
              <a:rPr lang="sr-Cyrl-BA" dirty="0"/>
              <a:t>Монашки живот је провела у Јорданској пустињи</a:t>
            </a:r>
          </a:p>
          <a:p>
            <a:r>
              <a:rPr lang="sr-Cyrl-BA" dirty="0"/>
              <a:t>Пред смрт јавио јој се анђео рекавши да се врати у родни град, гдје одлази и проводи још двије године до уснућа у Господу.</a:t>
            </a:r>
          </a:p>
          <a:p>
            <a:r>
              <a:rPr lang="sr-Cyrl-BA" dirty="0"/>
              <a:t>Њене чудотворне мошти биле су и у Београду на </a:t>
            </a:r>
            <a:r>
              <a:rPr lang="sr-Cyrl-BA" dirty="0" smtClean="0"/>
              <a:t>Калемегдану</a:t>
            </a:r>
            <a:r>
              <a:rPr lang="en-US" dirty="0" smtClean="0"/>
              <a:t>,</a:t>
            </a:r>
            <a:r>
              <a:rPr lang="sr-Cyrl-BA" dirty="0" smtClean="0"/>
              <a:t> </a:t>
            </a:r>
            <a:r>
              <a:rPr lang="sr-Cyrl-BA" dirty="0"/>
              <a:t>одакле су у </a:t>
            </a:r>
            <a:r>
              <a:rPr lang="sr-Cyrl-BA" dirty="0" smtClean="0"/>
              <a:t>17</a:t>
            </a:r>
            <a:r>
              <a:rPr lang="en-US" dirty="0" smtClean="0"/>
              <a:t>.</a:t>
            </a:r>
            <a:r>
              <a:rPr lang="sr-Cyrl-BA" dirty="0" smtClean="0"/>
              <a:t> </a:t>
            </a:r>
            <a:r>
              <a:rPr lang="sr-Cyrl-BA" dirty="0" smtClean="0"/>
              <a:t>вијеку пренесене </a:t>
            </a:r>
            <a:r>
              <a:rPr lang="sr-Cyrl-BA" dirty="0"/>
              <a:t>у </a:t>
            </a:r>
            <a:r>
              <a:rPr lang="sr-Cyrl-BA" dirty="0" smtClean="0"/>
              <a:t>румунски </a:t>
            </a:r>
            <a:r>
              <a:rPr lang="sr-Cyrl-BA" dirty="0"/>
              <a:t>град </a:t>
            </a:r>
            <a:r>
              <a:rPr lang="sr-Cyrl-BA" dirty="0" smtClean="0"/>
              <a:t>Јаши, </a:t>
            </a:r>
            <a:r>
              <a:rPr lang="sr-Cyrl-BA" dirty="0" smtClean="0"/>
              <a:t>гдје </a:t>
            </a:r>
            <a:r>
              <a:rPr lang="sr-Cyrl-BA" dirty="0"/>
              <a:t>се и данас налазе.</a:t>
            </a:r>
            <a:endParaRPr lang="sr-Latn-BA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05882CDB-EF78-4D8E-8D02-FD2084422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6004" y="1471543"/>
            <a:ext cx="3765550" cy="39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62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ABDB55-DA08-40F2-B67A-2584EB3D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5" y="508000"/>
            <a:ext cx="10370912" cy="1647371"/>
          </a:xfrm>
        </p:spPr>
        <p:txBody>
          <a:bodyPr>
            <a:normAutofit/>
          </a:bodyPr>
          <a:lstStyle/>
          <a:p>
            <a:r>
              <a:rPr lang="sr-Cyrl-BA" sz="1800" dirty="0"/>
              <a:t>На мјесту </a:t>
            </a:r>
            <a:r>
              <a:rPr lang="sr-Cyrl-BA" sz="1800" dirty="0" smtClean="0"/>
              <a:t>гд</a:t>
            </a:r>
            <a:r>
              <a:rPr lang="en-US" sz="1800" dirty="0" smtClean="0"/>
              <a:t>je</a:t>
            </a:r>
            <a:r>
              <a:rPr lang="sr-Cyrl-BA" sz="1800" dirty="0" smtClean="0"/>
              <a:t> </a:t>
            </a:r>
            <a:r>
              <a:rPr lang="sr-Cyrl-BA" sz="1800" dirty="0"/>
              <a:t>су се чувале мошти Свете Петке на Калемегдану појавио се извор љековите воде.</a:t>
            </a:r>
          </a:p>
          <a:p>
            <a:r>
              <a:rPr lang="sr-Cyrl-BA" sz="1800" dirty="0"/>
              <a:t>На иконама и фрескама Света Петка се представља у тамној монашкој одјећи која се зове </a:t>
            </a:r>
            <a:r>
              <a:rPr lang="sr-Cyrl-BA" sz="1800" b="1" dirty="0"/>
              <a:t>риза</a:t>
            </a:r>
            <a:r>
              <a:rPr lang="sr-Cyrl-BA" sz="1800" dirty="0"/>
              <a:t>.</a:t>
            </a:r>
          </a:p>
          <a:p>
            <a:r>
              <a:rPr lang="sr-Cyrl-BA" sz="1800" dirty="0"/>
              <a:t>Света Петак се празнује </a:t>
            </a:r>
            <a:r>
              <a:rPr lang="sr-Cyrl-BA" sz="1800" dirty="0" smtClean="0"/>
              <a:t>27</a:t>
            </a:r>
            <a:r>
              <a:rPr lang="en-US" sz="1800" dirty="0" smtClean="0"/>
              <a:t>.</a:t>
            </a:r>
            <a:r>
              <a:rPr lang="sr-Cyrl-BA" sz="1800" dirty="0" smtClean="0"/>
              <a:t> </a:t>
            </a:r>
            <a:r>
              <a:rPr lang="sr-Cyrl-BA" sz="1800" dirty="0"/>
              <a:t>октобра по новом календару, односно </a:t>
            </a:r>
            <a:r>
              <a:rPr lang="sr-Cyrl-BA" sz="1800" dirty="0" smtClean="0"/>
              <a:t>14</a:t>
            </a:r>
            <a:r>
              <a:rPr lang="en-US" sz="1800" dirty="0" smtClean="0"/>
              <a:t>.</a:t>
            </a:r>
            <a:r>
              <a:rPr lang="sr-Cyrl-BA" sz="1800" dirty="0" smtClean="0"/>
              <a:t> </a:t>
            </a:r>
            <a:r>
              <a:rPr lang="sr-Cyrl-BA" sz="1800" dirty="0"/>
              <a:t>октобра по старом календару</a:t>
            </a:r>
            <a:r>
              <a:rPr lang="sr-Cyrl-BA" dirty="0"/>
              <a:t>.</a:t>
            </a:r>
          </a:p>
          <a:p>
            <a:endParaRPr lang="sr-Cyrl-BA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962554-0580-4569-B1AE-48B728145A70}"/>
              </a:ext>
            </a:extLst>
          </p:cNvPr>
          <p:cNvSpPr/>
          <p:nvPr/>
        </p:nvSpPr>
        <p:spPr>
          <a:xfrm>
            <a:off x="1163782" y="3208377"/>
            <a:ext cx="64443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solidFill>
                  <a:srgbClr val="FF0000"/>
                </a:solidFill>
              </a:rPr>
              <a:t>ЗАНИМЉИВОСТ</a:t>
            </a:r>
          </a:p>
          <a:p>
            <a:endParaRPr lang="sr-Cyrl-BA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sr-Cyrl-BA" dirty="0" smtClean="0"/>
              <a:t>Свету </a:t>
            </a:r>
            <a:r>
              <a:rPr lang="sr-Cyrl-BA" dirty="0"/>
              <a:t>преподобну мати Петку </a:t>
            </a:r>
            <a:r>
              <a:rPr lang="sr-Cyrl-BA" dirty="0" smtClean="0"/>
              <a:t> - Параскеву </a:t>
            </a:r>
            <a:r>
              <a:rPr lang="sr-Cyrl-BA" dirty="0"/>
              <a:t>често мијешају са </a:t>
            </a:r>
            <a:endParaRPr lang="sr-Cyrl-BA" dirty="0" smtClean="0"/>
          </a:p>
          <a:p>
            <a:r>
              <a:rPr lang="sr-Cyrl-BA" dirty="0" smtClean="0"/>
              <a:t> </a:t>
            </a:r>
            <a:r>
              <a:rPr lang="sr-Cyrl-BA" dirty="0" smtClean="0"/>
              <a:t> </a:t>
            </a:r>
            <a:r>
              <a:rPr lang="sr-Cyrl-RS" dirty="0" smtClean="0"/>
              <a:t>Св.  </a:t>
            </a:r>
            <a:r>
              <a:rPr lang="sr-Cyrl-BA" dirty="0" smtClean="0"/>
              <a:t>Петком </a:t>
            </a:r>
            <a:r>
              <a:rPr lang="sr-Cyrl-BA" dirty="0"/>
              <a:t>Римљанком која је живјела у 2 вијеку.</a:t>
            </a:r>
          </a:p>
          <a:p>
            <a:endParaRPr lang="sr-Cyrl-BA" dirty="0"/>
          </a:p>
          <a:p>
            <a:pPr>
              <a:buFont typeface="Arial" pitchFamily="34" charset="0"/>
              <a:buChar char="•"/>
            </a:pPr>
            <a:r>
              <a:rPr lang="sr-Cyrl-BA" dirty="0" smtClean="0"/>
              <a:t> Мученички </a:t>
            </a:r>
            <a:r>
              <a:rPr lang="sr-Cyrl-BA" dirty="0"/>
              <a:t>је пострадала од кнеза Тарасија.</a:t>
            </a:r>
          </a:p>
          <a:p>
            <a:endParaRPr lang="sr-Cyrl-BA" dirty="0"/>
          </a:p>
          <a:p>
            <a:pPr>
              <a:buFont typeface="Arial" pitchFamily="34" charset="0"/>
              <a:buChar char="•"/>
            </a:pPr>
            <a:r>
              <a:rPr lang="sr-Cyrl-BA" dirty="0" smtClean="0"/>
              <a:t> Света </a:t>
            </a:r>
            <a:r>
              <a:rPr lang="sr-Cyrl-BA" dirty="0"/>
              <a:t>Петка </a:t>
            </a:r>
            <a:r>
              <a:rPr lang="sr-Cyrl-BA" dirty="0" smtClean="0"/>
              <a:t>Римљанка (Трнова) </a:t>
            </a:r>
            <a:r>
              <a:rPr lang="sr-Cyrl-BA" dirty="0"/>
              <a:t>прославља се 8. августа по новом календару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CF310F6-29B9-4BEB-AA81-D5BF24C16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146" y="2522671"/>
            <a:ext cx="2728864" cy="37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23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67F32-6C78-4AC1-A035-07A4C81B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700" y="300508"/>
            <a:ext cx="3052898" cy="1326321"/>
          </a:xfrm>
        </p:spPr>
        <p:txBody>
          <a:bodyPr/>
          <a:lstStyle/>
          <a:p>
            <a:r>
              <a:rPr lang="sr-Cyrl-BA" dirty="0"/>
              <a:t>питања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DA1030-8ECC-4738-97E0-C2A696297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05527"/>
            <a:ext cx="10353762" cy="4285673"/>
          </a:xfrm>
        </p:spPr>
        <p:txBody>
          <a:bodyPr/>
          <a:lstStyle/>
          <a:p>
            <a:r>
              <a:rPr lang="sr-Cyrl-BA" dirty="0"/>
              <a:t>1. Када је живјела Света Петка?</a:t>
            </a:r>
          </a:p>
          <a:p>
            <a:r>
              <a:rPr lang="sr-Cyrl-BA" dirty="0"/>
              <a:t>2. Гдје се подвизавала Света </a:t>
            </a:r>
            <a:r>
              <a:rPr lang="sr-Cyrl-BA" dirty="0" smtClean="0"/>
              <a:t>Петка?</a:t>
            </a:r>
            <a:endParaRPr lang="sr-Cyrl-BA" dirty="0"/>
          </a:p>
          <a:p>
            <a:r>
              <a:rPr lang="sr-Cyrl-BA" dirty="0"/>
              <a:t>3. Гдје се данас налазе мошти Свете Петке?</a:t>
            </a:r>
          </a:p>
          <a:p>
            <a:r>
              <a:rPr lang="sr-Cyrl-BA" dirty="0"/>
              <a:t>4. Шта је то риза?</a:t>
            </a:r>
          </a:p>
          <a:p>
            <a:endParaRPr lang="sr-Cyrl-BA" dirty="0">
              <a:solidFill>
                <a:srgbClr val="FF0000"/>
              </a:solidFill>
            </a:endParaRPr>
          </a:p>
          <a:p>
            <a:r>
              <a:rPr lang="sr-Cyrl-BA" dirty="0">
                <a:solidFill>
                  <a:srgbClr val="FF0000"/>
                </a:solidFill>
              </a:rPr>
              <a:t>ЗАДАТЦИ</a:t>
            </a:r>
          </a:p>
          <a:p>
            <a:r>
              <a:rPr lang="sr-Cyrl-BA" dirty="0"/>
              <a:t>Да ли знаш за неко чудо Свете Петке?</a:t>
            </a:r>
          </a:p>
          <a:p>
            <a:r>
              <a:rPr lang="sr-Cyrl-BA" dirty="0"/>
              <a:t>Пронађи како изгледа Света Петка на иконам и </a:t>
            </a:r>
            <a:r>
              <a:rPr lang="sr-Cyrl-BA" dirty="0" smtClean="0"/>
              <a:t>фрескама!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937146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84</TotalTime>
  <Words>254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Damask</vt:lpstr>
      <vt:lpstr>Света  Петка Параскева</vt:lpstr>
      <vt:lpstr>Slide 2</vt:lpstr>
      <vt:lpstr>Slide 3</vt:lpstr>
      <vt:lpstr>питања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Света  Петка Параскева</dc:title>
  <dc:creator>Korisnik</dc:creator>
  <cp:lastModifiedBy>Slavoljub Lukic</cp:lastModifiedBy>
  <cp:revision>12</cp:revision>
  <dcterms:created xsi:type="dcterms:W3CDTF">2020-04-01T17:42:49Z</dcterms:created>
  <dcterms:modified xsi:type="dcterms:W3CDTF">2020-04-13T08:06:03Z</dcterms:modified>
</cp:coreProperties>
</file>