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" initials="E" lastIdx="0" clrIdx="0">
    <p:extLst>
      <p:ext uri="{19B8F6BF-5375-455C-9EA6-DF929625EA0E}">
        <p15:presenceInfo xmlns="" xmlns:p15="http://schemas.microsoft.com/office/powerpoint/2012/main" userId="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5C76"/>
    <a:srgbClr val="FFFFFF"/>
    <a:srgbClr val="135D44"/>
    <a:srgbClr val="C64724"/>
    <a:srgbClr val="9E9E06"/>
    <a:srgbClr val="D0B306"/>
    <a:srgbClr val="DB5E3C"/>
    <a:srgbClr val="1E8F6A"/>
    <a:srgbClr val="F4D207"/>
    <a:srgbClr val="FBCD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9" autoAdjust="0"/>
    <p:restoredTop sz="94660"/>
  </p:normalViewPr>
  <p:slideViewPr>
    <p:cSldViewPr snapToGrid="0">
      <p:cViewPr>
        <p:scale>
          <a:sx n="81" d="100"/>
          <a:sy n="81" d="100"/>
        </p:scale>
        <p:origin x="-21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0EB2-9A40-45D0-92CA-0051338AEDA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31FF6-CA11-40C1-9073-78A7CAA8A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73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38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5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0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15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7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89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18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6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18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31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955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0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21.png"/><Relationship Id="rId4" Type="http://schemas.microsoft.com/office/2007/relationships/media" Target="../media/media1.mp3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339" y="1869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 дошли љубитељи бајки</a:t>
            </a:r>
            <a: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sr-Cyrl-B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899" y="2574536"/>
            <a:ext cx="8540764" cy="22848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Читамо народну бајку</a:t>
            </a:r>
            <a:r>
              <a:rPr lang="sr-Latn-BA" sz="3200" dirty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Cyrl-BA" sz="3200" dirty="0" smtClean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Рјешавамо занимљиве задатке</a:t>
            </a:r>
            <a:r>
              <a:rPr lang="sr-Latn-BA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Cyrl-BA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Стварамо мелодију на задани текст уз покрет</a:t>
            </a:r>
            <a:r>
              <a:rPr lang="sr-Latn-B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2800" dirty="0" smtClean="0">
              <a:solidFill>
                <a:srgbClr val="FFFF00"/>
              </a:solidFill>
            </a:endParaRPr>
          </a:p>
          <a:p>
            <a:endParaRPr lang="sr-Cyrl-BA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66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677" y="1294228"/>
            <a:ext cx="7751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Занимљиви задаци:</a:t>
            </a:r>
          </a:p>
          <a:p>
            <a:endParaRPr lang="sr-Cyrl-BA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множења и дијељења бројевима до 100</a:t>
            </a:r>
            <a:r>
              <a:rPr lang="sr-Cyrl-BA" dirty="0" smtClean="0">
                <a:solidFill>
                  <a:srgbClr val="168EC8"/>
                </a:solidFill>
              </a:rPr>
              <a:t>.</a:t>
            </a:r>
            <a:endParaRPr lang="en-US" dirty="0">
              <a:solidFill>
                <a:srgbClr val="168EC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435" y="875340"/>
            <a:ext cx="4456767" cy="54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655" y="534572"/>
            <a:ext cx="388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Занимљиви задаци</a:t>
            </a:r>
            <a:r>
              <a:rPr lang="sr-Cyrl-B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55" y="1463039"/>
            <a:ext cx="9988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r-Latn-BA" sz="2400" b="1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башти су била 3 љиљана. На њих </a:t>
            </a:r>
            <a:r>
              <a:rPr lang="ru-RU" sz="2400" b="1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слетјеше </a:t>
            </a:r>
            <a:r>
              <a:rPr lang="ru-RU" sz="2400" b="1" dirty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3 лептира.</a:t>
            </a:r>
          </a:p>
          <a:p>
            <a:r>
              <a:rPr lang="ru-RU" sz="2400" b="1" dirty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лептира је у ствари слетило</a:t>
            </a:r>
            <a:r>
              <a:rPr lang="ru-RU" sz="2400" b="1" dirty="0">
                <a:solidFill>
                  <a:srgbClr val="804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  <a:p>
            <a:endParaRPr lang="ru-RU" sz="2400" dirty="0">
              <a:solidFill>
                <a:srgbClr val="804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804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sr-Latn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ливади су се играли лептири.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Марко је ухватио 5 црвених лептира, а Јован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пута више жутих.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 лептире су ставили у 4 тегле.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Колико је лептира било у свакој тегли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804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sr-Latn-BA" sz="2400" b="1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Колики </a:t>
            </a:r>
            <a:r>
              <a:rPr lang="ru-RU" sz="2400" b="1" dirty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збир производа и количника бројева </a:t>
            </a:r>
            <a:r>
              <a:rPr lang="ru-RU" sz="2400" b="1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4 </a:t>
            </a:r>
            <a:r>
              <a:rPr lang="ru-RU" sz="2400" b="1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2C5C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804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sr-Latn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разлика деветоструке и петоструке вриједности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6?</a:t>
            </a:r>
          </a:p>
        </p:txBody>
      </p:sp>
    </p:spTree>
    <p:extLst>
      <p:ext uri="{BB962C8B-B14F-4D97-AF65-F5344CB8AC3E}">
        <p14:creationId xmlns:p14="http://schemas.microsoft.com/office/powerpoint/2010/main" xmlns="" val="38554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925" y="714960"/>
            <a:ext cx="7773866" cy="5982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6402" y="2546253"/>
            <a:ext cx="5176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Радна свеска,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55. страна, 4. задатак;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Радна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свеска, 56. страна,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 задаци осим 10.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7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193" y="95737"/>
            <a:ext cx="81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3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2517" y="2405575"/>
            <a:ext cx="5922498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шарена крила ,</a:t>
            </a:r>
          </a:p>
          <a:p>
            <a:r>
              <a:rPr 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Ливадама радо лете,</a:t>
            </a:r>
          </a:p>
          <a:p>
            <a:r>
              <a:rPr 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 на цвијеће слете.</a:t>
            </a:r>
          </a:p>
          <a:p>
            <a:r>
              <a:rPr 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воли шумски пир то је _ _ _ _ _ _ </a:t>
            </a:r>
            <a:r>
              <a:rPr lang="ru-RU" dirty="0">
                <a:solidFill>
                  <a:srgbClr val="804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804C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8300" y="130628"/>
            <a:ext cx="614734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 и лептир</a:t>
            </a:r>
            <a:endParaRPr lang="sr-Latn-B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Лептирићу, шаренчићу,</a:t>
            </a:r>
          </a:p>
          <a:p>
            <a:pPr algn="ctr"/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 </a:t>
            </a:r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мени амо!</a:t>
            </a:r>
          </a:p>
          <a:p>
            <a:pPr algn="ctr"/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 </a:t>
            </a:r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имам лепу ружу,</a:t>
            </a:r>
          </a:p>
          <a:p>
            <a:pPr algn="ctr"/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Омириши </a:t>
            </a:r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само.</a:t>
            </a:r>
          </a:p>
          <a:p>
            <a:pPr algn="ctr"/>
            <a:endParaRPr lang="sr-Cyrl-B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бих дошо, ал' се бојим</a:t>
            </a:r>
          </a:p>
          <a:p>
            <a:pPr algn="ctr"/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Какве </a:t>
            </a:r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игле клете,</a:t>
            </a:r>
          </a:p>
          <a:p>
            <a:pPr algn="ctr"/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Стиснућеш </a:t>
            </a:r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пробошћеш ме,</a:t>
            </a:r>
          </a:p>
          <a:p>
            <a:pPr algn="ctr"/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онда збогом свете!</a:t>
            </a:r>
          </a:p>
          <a:p>
            <a:pPr algn="ctr"/>
            <a:endParaRPr lang="sr-Cyrl-B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Нећу, лепко, нећу, лепко,</a:t>
            </a:r>
          </a:p>
          <a:p>
            <a:pPr algn="ctr"/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Живота </a:t>
            </a:r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мога,</a:t>
            </a:r>
          </a:p>
          <a:p>
            <a:pPr algn="ctr"/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</a:t>
            </a:r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хоћу да избројим</a:t>
            </a:r>
          </a:p>
          <a:p>
            <a:pPr algn="ctr"/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Кол'ко </a:t>
            </a:r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имаш нога.</a:t>
            </a:r>
          </a:p>
          <a:p>
            <a:pPr algn="ctr"/>
            <a:endParaRPr lang="sr-Cyrl-B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па то ти могу </a:t>
            </a:r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казат</a:t>
            </a:r>
            <a:endParaRPr lang="sr-Cyrl-B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издаље малко</a:t>
            </a:r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B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Лептир има шест </a:t>
            </a:r>
            <a:r>
              <a:rPr lang="sr-Cyrl-B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ножица</a:t>
            </a:r>
            <a:endParaRPr lang="sr-Cyrl-B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сад збогом, ранко!</a:t>
            </a:r>
          </a:p>
          <a:p>
            <a:endParaRPr lang="sr-Cyrl-BA" sz="2000" dirty="0">
              <a:solidFill>
                <a:srgbClr val="7D29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solidFill>
                  <a:srgbClr val="7D2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r-Cyrl-BA" sz="2000" dirty="0">
              <a:solidFill>
                <a:srgbClr val="7D29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solidFill>
                  <a:srgbClr val="7D2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(Јован Јовановић - Змај)</a:t>
            </a:r>
            <a:endParaRPr lang="en-US" sz="2000" dirty="0">
              <a:solidFill>
                <a:srgbClr val="7D29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41763" cy="2404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5280" y="1570712"/>
            <a:ext cx="4236720" cy="52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2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5414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672861"/>
            <a:ext cx="8267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самоста</a:t>
            </a:r>
            <a:r>
              <a:rPr lang="sr-Cyrl-B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рад: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пјесме „Дете и лептир“, осмислити мелодију и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покрете</a:t>
            </a:r>
            <a:r>
              <a:rPr lang="sr-Latn-BA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1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07" y="759654"/>
            <a:ext cx="4181521" cy="5462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4197" y="759654"/>
            <a:ext cx="56270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Шарл Камиј Сен Санс је француски оргуљаш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диригент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 али изнад свега композитор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Рођен је у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Паризу, 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Француској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0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5414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632" y="2551837"/>
            <a:ext cx="9876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Слушамо:</a:t>
            </a:r>
          </a:p>
          <a:p>
            <a:endParaRPr lang="sr-Cyrl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„Кокошке</a:t>
            </a:r>
            <a:r>
              <a:rPr lang="sr-Cyrl-B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Шарл </a:t>
            </a:r>
            <a:r>
              <a:rPr lang="sr-Cyrl-B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Камиј Сен </a:t>
            </a:r>
            <a:r>
              <a:rPr lang="sr-Cyrl-B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Санс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B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композиција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aint-Saens Carnival of the Animals_Poules et Coqs (Hens and Cockerals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278793" y="5668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8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41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15" y="548640"/>
            <a:ext cx="101287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C647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КВИЗ :</a:t>
            </a:r>
          </a:p>
          <a:p>
            <a:endParaRPr lang="sr-Cyrl-BA" sz="2400" dirty="0" smtClean="0">
              <a:solidFill>
                <a:srgbClr val="2C5C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Композиција </a:t>
            </a:r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коју смо слушали зове се</a:t>
            </a:r>
            <a:r>
              <a:rPr lang="sr-Cyrl-BA" sz="2400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sr-Cyrl-BA" sz="2400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sr-Latn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Кокошка; </a:t>
            </a:r>
          </a:p>
          <a:p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б) Успавнка;</a:t>
            </a:r>
          </a:p>
          <a:p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в) Паче прваче</a:t>
            </a:r>
            <a:r>
              <a:rPr lang="sr-Cyrl-BA" sz="2400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Cyrl-BA" dirty="0" smtClean="0">
              <a:solidFill>
                <a:srgbClr val="9E9E06"/>
              </a:solidFill>
            </a:endParaRP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Ову 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композицију је компоновао</a:t>
            </a:r>
            <a:r>
              <a:rPr lang="sr-Cyrl-BA" sz="2400" b="1" dirty="0" smtClean="0">
                <a:solidFill>
                  <a:srgbClr val="9E9E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sr-Cyrl-BA" sz="2400" dirty="0" smtClean="0">
                <a:solidFill>
                  <a:srgbClr val="9E9E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sr-Cyrl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Шарл Камиј Сен-Санс;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б) Жан Филип Рамо;</a:t>
            </a:r>
          </a:p>
          <a:p>
            <a:r>
              <a:rPr lang="sr-Cyrl-B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в) Жорж Бизе</a:t>
            </a:r>
            <a:r>
              <a:rPr lang="sr-Cyrl-BA" sz="2400" dirty="0" smtClean="0">
                <a:solidFill>
                  <a:srgbClr val="9E9E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Cyrl-BA" dirty="0" smtClean="0">
              <a:solidFill>
                <a:srgbClr val="1E8F6A"/>
              </a:solidFill>
            </a:endParaRPr>
          </a:p>
          <a:p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</a:t>
            </a:r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инструменти се чују у композицији?</a:t>
            </a:r>
          </a:p>
          <a:p>
            <a:r>
              <a:rPr lang="sr-Cyrl-BA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Хармоника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Cyrl-BA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б) Виолина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Cyrl-BA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в) Клавир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Cyrl-BA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г) Бубањ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0553" y="548640"/>
            <a:ext cx="3390000" cy="56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6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95" y="2491788"/>
            <a:ext cx="9144000" cy="2387600"/>
          </a:xfrm>
        </p:spPr>
        <p:txBody>
          <a:bodyPr>
            <a:normAutofit/>
          </a:bodyPr>
          <a:lstStyle/>
          <a:p>
            <a:r>
              <a:rPr lang="sr-Latn-BA" sz="8000" dirty="0" smtClean="0">
                <a:solidFill>
                  <a:srgbClr val="3BB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BA" sz="8000" dirty="0" smtClean="0">
                <a:solidFill>
                  <a:srgbClr val="3BB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лептира“</a:t>
            </a:r>
            <a:endParaRPr lang="en-US" sz="8000" dirty="0">
              <a:solidFill>
                <a:srgbClr val="3BB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611" y="5110262"/>
            <a:ext cx="5429200" cy="1655762"/>
          </a:xfrm>
        </p:spPr>
        <p:txBody>
          <a:bodyPr>
            <a:normAutofit/>
          </a:bodyPr>
          <a:lstStyle/>
          <a:p>
            <a:r>
              <a:rPr lang="sr-Cyrl-B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Њемачка народна бајка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95" y="0"/>
            <a:ext cx="3080042" cy="3151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4216" y="234921"/>
            <a:ext cx="3238490" cy="3450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901587" y="0"/>
            <a:ext cx="3115236" cy="2920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98543" y="3151164"/>
            <a:ext cx="3415689" cy="364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2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859" y="3196904"/>
            <a:ext cx="6098344" cy="3661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942" y="182880"/>
            <a:ext cx="100161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Бајке су приче о нестварним догађајима у којима добро увијек побјеђује зло.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2800" b="1" dirty="0" smtClean="0">
              <a:solidFill>
                <a:srgbClr val="419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800" b="1" dirty="0" smtClean="0">
                <a:solidFill>
                  <a:srgbClr val="CD3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њима је много нестварних, натприродних ликова који могу да имају чаробне моћи.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2800" b="1" dirty="0" smtClean="0">
              <a:solidFill>
                <a:srgbClr val="CD3C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бајкама је све могуће, у њима се дешавају чудесни догађаји</a:t>
            </a:r>
            <a:r>
              <a:rPr lang="sr-Cyrl-BA" sz="2800" b="1" dirty="0" smtClean="0">
                <a:solidFill>
                  <a:srgbClr val="9F3B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9F3B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6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1694" y="3193986"/>
            <a:ext cx="6096528" cy="3664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197" y="155937"/>
            <a:ext cx="11155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Какве су то народне бајке?</a:t>
            </a:r>
          </a:p>
          <a:p>
            <a:endParaRPr lang="sr-Cyrl-B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b="1" dirty="0" smtClean="0">
                <a:solidFill>
                  <a:srgbClr val="2689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Народне бајке су бајке које су настале у народу.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BA" sz="2800" b="1" dirty="0" smtClean="0">
              <a:solidFill>
                <a:srgbClr val="2689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Дакле, непознат је аутор</a:t>
            </a:r>
            <a:r>
              <a:rPr lang="sr-Cyrl-BA" sz="2800" b="1" dirty="0" smtClean="0">
                <a:solidFill>
                  <a:srgbClr val="993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Cyrl-BA" sz="2800" b="1" dirty="0" smtClean="0">
              <a:solidFill>
                <a:srgbClr val="993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Творци народних бајки су талентовани људи чије се име не зна</a:t>
            </a:r>
            <a:r>
              <a:rPr lang="sr-Cyrl-BA" sz="2800" b="1" dirty="0" smtClean="0">
                <a:solidFill>
                  <a:srgbClr val="058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58C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4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67" y="1225689"/>
            <a:ext cx="11882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Једног сунчаног љетног поподнева летјела су изнад зелене ливаде три лептира: бијели, црвени и  жути. Спуштали су се разиграно час на један, час на други цвјетић.</a:t>
            </a:r>
          </a:p>
          <a:p>
            <a:endParaRPr lang="ru-RU" sz="1600" b="1" dirty="0">
              <a:solidFill>
                <a:srgbClr val="2C5C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Изненада небо покрише тамни облаци. Затим поче падати  киша. Лептири журно полетјеше свом  дому, али нађоше врата затворена. Остадоше на киши. Њихова крилца била су све тежа и тежа.</a:t>
            </a:r>
          </a:p>
          <a:p>
            <a:endParaRPr lang="ru-RU" sz="1600" b="1" dirty="0">
              <a:solidFill>
                <a:srgbClr val="2C5C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у врту угледаше велике цвјетове љиљана, полетјеше онамо. Замолише: „Љиљане бијели, отвори нам своје латице да се склонимо од кише!“ Љиљан одговори: „Бијелог лептира могу  примити. Црвеног и жутог не могу.“ Бијели лептир тада рече: „Ако нећеш примити и моја два  пријатеља, хвала ти на гостопримству!“ И сва тројица одлетјеше.</a:t>
            </a:r>
          </a:p>
          <a:p>
            <a:endParaRPr lang="ru-RU" sz="1600" b="1" dirty="0">
              <a:solidFill>
                <a:srgbClr val="2C5C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Киша је падала све јаче. Лептирићи примијетише крупан црвени тулипан. Похиташе к њему и  љубазно га замолише: „Добри тулипане, допусти нам да се склонимо у твоју кућицу! Киша ће  нас упропастити...“ </a:t>
            </a:r>
          </a:p>
          <a:p>
            <a:endParaRPr lang="ru-RU" sz="1600" b="1" dirty="0">
              <a:solidFill>
                <a:srgbClr val="2C5C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„Нека уђу црвени и жути. Бијелог лептира не примам“, рече тулипан. „Твоја нам заштита не треба ако не примиш сву тројицу. Радије ћемо заједно  умријети него да свога пријатеља оставимо“,  рекоше увријеђено црвени и жути и одлетјеше</a:t>
            </a:r>
            <a:r>
              <a:rPr lang="ru-RU" sz="1600" b="1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2C5C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2C5C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Тај разговор чуло је сунце. Одмах  је растјерало облаке. Засјало је топло и осушило крилца  лептирићима. Они су поновно полетјели на ливаду. Играли су се све до вечери. Када се сунце  смркло, вратили су се кући и, уморни, слатко заспали</a:t>
            </a:r>
            <a:r>
              <a:rPr lang="ru-RU" sz="1600" b="1" dirty="0" smtClean="0">
                <a:solidFill>
                  <a:srgbClr val="2C5C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b="1" dirty="0">
              <a:solidFill>
                <a:srgbClr val="2C5C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4062" y="294468"/>
            <a:ext cx="33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лептира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7194" y="0"/>
            <a:ext cx="1111423" cy="1268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2355" y="294468"/>
            <a:ext cx="852298" cy="974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72230" y="0"/>
            <a:ext cx="1072478" cy="12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1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996" y="1097282"/>
            <a:ext cx="8569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sr-Cyrl-B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Мјесто радње:</a:t>
            </a:r>
          </a:p>
          <a:p>
            <a:pPr marL="285750" indent="-285750">
              <a:buBlip>
                <a:blip r:embed="rId2"/>
              </a:buBlip>
            </a:pPr>
            <a:r>
              <a:rPr lang="sr-Cyrl-BA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 радње:</a:t>
            </a:r>
          </a:p>
          <a:p>
            <a:pPr marL="285750" indent="-285750">
              <a:buBlip>
                <a:blip r:embed="rId2"/>
              </a:buBlip>
            </a:pPr>
            <a:r>
              <a:rPr lang="sr-Cyrl-B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Ликови:</a:t>
            </a:r>
          </a:p>
          <a:p>
            <a:pPr marL="285750" indent="-285750">
              <a:buBlip>
                <a:blip r:embed="rId2"/>
              </a:buBlip>
            </a:pPr>
            <a:r>
              <a:rPr lang="sr-Cyrl-BA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Особине ликова</a:t>
            </a:r>
            <a:r>
              <a:rPr lang="sr-Latn-BA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B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8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681" y="3124711"/>
            <a:ext cx="2186012" cy="249500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203034" y="273516"/>
            <a:ext cx="6360648" cy="3566160"/>
          </a:xfrm>
          <a:prstGeom prst="cloudCallout">
            <a:avLst>
              <a:gd name="adj1" fmla="val -51627"/>
              <a:gd name="adj2" fmla="val 59173"/>
            </a:avLst>
          </a:prstGeom>
          <a:solidFill>
            <a:srgbClr val="70D0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5398" y="1137324"/>
            <a:ext cx="5315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Пријатељство</a:t>
            </a:r>
            <a:r>
              <a:rPr lang="sr-Latn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sr-Latn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јаче од</a:t>
            </a:r>
          </a:p>
          <a:p>
            <a:pPr algn="ctr"/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свега!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132081" y="4506452"/>
            <a:ext cx="2059919" cy="2351548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flipH="1">
            <a:off x="4911634" y="3023248"/>
            <a:ext cx="5220447" cy="2697933"/>
          </a:xfrm>
          <a:prstGeom prst="cloudCallout">
            <a:avLst>
              <a:gd name="adj1" fmla="val -49097"/>
              <a:gd name="adj2" fmla="val 66184"/>
            </a:avLst>
          </a:prstGeom>
          <a:solidFill>
            <a:srgbClr val="C29C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Пријатељи се у невољи познају као злато у ватри!</a:t>
            </a:r>
            <a:endParaRPr lang="en-US" sz="2800" b="1" dirty="0">
              <a:ln>
                <a:solidFill>
                  <a:schemeClr val="bg1">
                    <a:lumMod val="9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" y="273516"/>
            <a:ext cx="407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Порука: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8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6608" y="568761"/>
            <a:ext cx="5725392" cy="5725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7405" y="1927761"/>
            <a:ext cx="109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Особине лептира</a:t>
            </a:r>
            <a:r>
              <a:rPr lang="sr-Cyrl-BA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9048" y="1927760"/>
            <a:ext cx="123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Особине цвјетова</a:t>
            </a:r>
            <a:r>
              <a:rPr lang="sr-Cyrl-BA" b="1" dirty="0" smtClean="0">
                <a:solidFill>
                  <a:schemeClr val="bg1"/>
                </a:solidFill>
              </a:rPr>
              <a:t>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12" y="568761"/>
            <a:ext cx="633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r>
              <a:rPr lang="sr-Cyrl-B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866" y="1731818"/>
            <a:ext cx="61514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Направити лептира од папира (хамер, колаж, блок...)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3200" b="1" dirty="0" smtClean="0">
              <a:solidFill>
                <a:srgbClr val="3BB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једном крилу исписати особине лептира, а на другом крилу исписати особине цвјетова.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2611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86" y="104366"/>
            <a:ext cx="4614203" cy="635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432200">
            <a:off x="5561702" y="1853534"/>
            <a:ext cx="6824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Жаба скаче,</a:t>
            </a:r>
          </a:p>
          <a:p>
            <a:r>
              <a:rPr lang="sr-Cyrl-BA" sz="4000" b="1" dirty="0" smtClean="0">
                <a:solidFill>
                  <a:srgbClr val="F104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Кокош кокодаче,</a:t>
            </a:r>
          </a:p>
          <a:p>
            <a:r>
              <a:rPr lang="sr-Cyrl-B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Лептир лета изнад цвијета,</a:t>
            </a:r>
          </a:p>
          <a:p>
            <a:r>
              <a:rPr lang="sr-Cyrl-B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Петар скита,</a:t>
            </a:r>
          </a:p>
          <a:p>
            <a:r>
              <a:rPr lang="sr-Cyrl-B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 да почиње </a:t>
            </a:r>
            <a:r>
              <a:rPr lang="sr-Cyrl-B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МАТЕМАТИКА!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4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841</Words>
  <Application>Microsoft Office PowerPoint</Application>
  <PresentationFormat>Custom</PresentationFormat>
  <Paragraphs>123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Дoбро дошли љубитељи бајки! Данас:</vt:lpstr>
      <vt:lpstr>„Три лептира“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Данас учимо:</dc:title>
  <dc:creator>EC</dc:creator>
  <cp:lastModifiedBy>HP</cp:lastModifiedBy>
  <cp:revision>46</cp:revision>
  <dcterms:created xsi:type="dcterms:W3CDTF">2020-03-24T20:24:52Z</dcterms:created>
  <dcterms:modified xsi:type="dcterms:W3CDTF">2020-04-08T20:38:00Z</dcterms:modified>
</cp:coreProperties>
</file>