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6" r:id="rId5"/>
    <p:sldId id="267" r:id="rId6"/>
    <p:sldId id="265" r:id="rId7"/>
    <p:sldId id="262" r:id="rId8"/>
    <p:sldId id="263" r:id="rId9"/>
    <p:sldId id="269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2CE2-FF16-49D3-B52B-F65D5D32E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F0360-30D8-48B9-BDFB-04CE3385D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3E8A3-250B-4B24-8F90-AE54D7F2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271F-BA67-43F4-AA4E-F1F84C6E54C8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407DD-9E5F-4451-91FB-FC622016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7749D-A86F-43A6-AA08-5C6015EB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24B-F830-4A02-8A79-4BB986FA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1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6319-A855-44EB-A19B-442B1A8C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0F635-98D8-4A97-8742-DF4C2102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AFBAC-DC5D-4B01-8E8E-C408A7CA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271F-BA67-43F4-AA4E-F1F84C6E54C8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4DF78-13D5-4BF1-B9D7-FC9D77D3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E3F8D-2530-4ACA-A31D-7CA5EBAE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24B-F830-4A02-8A79-4BB986FA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1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49805-C029-40FA-B35D-3D2DC7972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10E3E-6561-49EB-B3A0-1560653CE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39185-C288-4964-8EFA-C3E5BE63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271F-BA67-43F4-AA4E-F1F84C6E54C8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DEA7F-B395-44F4-968D-CD11378A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94FD5-6BE7-4011-BF75-41263C78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24B-F830-4A02-8A79-4BB986FA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9325-B5AD-48A0-AD4B-12CFCF9C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0C82-AA9E-44FE-9AA4-C84F651E5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35D67-700C-4FD3-8487-91223960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271F-BA67-43F4-AA4E-F1F84C6E54C8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00B51-AF28-44D5-BBBC-135E6D3F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9CB71-9DE4-4339-8012-43620979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24B-F830-4A02-8A79-4BB986FA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A151E-00DC-4A93-8EE1-A288578D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79CDD-B24A-46EF-A138-D201D1CB9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B46C5-276B-468E-9275-61D68F90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271F-BA67-43F4-AA4E-F1F84C6E54C8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5F4F4-FA2C-45E0-A11B-0160918A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1DC2F-70B2-4356-91AE-081D66D1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24B-F830-4A02-8A79-4BB986FA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5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B4F3-CCD1-494F-BF5E-4588308A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0666F-C37F-41EF-8A4D-CA52CC96A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3B75E-EF49-43E0-B6E3-061624006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FD7EB-B784-408D-99F5-5CF9847A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271F-BA67-43F4-AA4E-F1F84C6E54C8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CDC11-0086-43F9-AD95-D0B46CE4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15464-40A3-4DC7-B91B-AA9853B1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24B-F830-4A02-8A79-4BB986FA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ACCF-0A68-4AF3-882E-5060F4C4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CCF29-BE67-4A76-858D-2AAD3C9D0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85669-5111-48E0-B4CF-772ADB2B7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4A3FE-9477-41DA-BA64-0DB029491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58B6B-91C5-48F1-AEC7-8A438560A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A57DE-3185-4AF6-9836-D23541B5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271F-BA67-43F4-AA4E-F1F84C6E54C8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3853D-422D-4456-88AA-46FFF535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83924D-E4E1-4A12-89AF-11291AA0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24B-F830-4A02-8A79-4BB986FA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6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8C3B-BD36-4520-BB65-E8ACA774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D0692-9857-42B5-8CA0-36E7C4B5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271F-BA67-43F4-AA4E-F1F84C6E54C8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FDA80-419A-4C4C-B9ED-B8EA3D74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B3CAD-17D6-4F31-A57E-4DE4BF6D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24B-F830-4A02-8A79-4BB986FA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2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2C72BA-D47C-4A0A-BCA7-55AE69A0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271F-BA67-43F4-AA4E-F1F84C6E54C8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95753-20B0-4E0D-8567-353BE097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01A5F-1E4B-42DD-9AE2-E2317B6D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24B-F830-4A02-8A79-4BB986FA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6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9493B-C9A5-432A-B558-0AC32D67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AB380-1B70-4D28-AFF6-9CC087F0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E9AAC-A95C-4E92-A696-4A70C253D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A7C09-18C6-4251-9896-9C8CD109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271F-BA67-43F4-AA4E-F1F84C6E54C8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DD754-5758-455F-8266-D97143B9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FA3F8-2B6F-44FF-BFFF-ED8882E9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24B-F830-4A02-8A79-4BB986FA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4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27EE-DEBD-4E4B-A540-46ECB365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F2B4D-D122-46D9-9618-B416B3A78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20C77-E3A0-4916-BAE0-E01904F7E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9B2EE-5178-4E07-8261-05DDF188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271F-BA67-43F4-AA4E-F1F84C6E54C8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F7679-1035-4A5F-BDB9-24282F5C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9B5A7-33DC-4161-83F4-C37ED521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924B-F830-4A02-8A79-4BB986FA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7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85EC9C-2EF2-4A7E-A580-F27A4EE6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12789-393F-450B-91F1-4B42DF071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1B563-016D-4587-A6D9-1B0ABEF7E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271F-BA67-43F4-AA4E-F1F84C6E54C8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7C802-A892-4490-8B4A-0A6164943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5B128-0CF1-4B64-B2A5-ECE534AF9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924B-F830-4A02-8A79-4BB986FA4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0684-813F-41BE-85A9-623A30C03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1" y="332509"/>
            <a:ext cx="11831782" cy="2224424"/>
          </a:xfrm>
        </p:spPr>
        <p:txBody>
          <a:bodyPr>
            <a:normAutofit/>
          </a:bodyPr>
          <a:lstStyle/>
          <a:p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    ДВИЈЕ     ЛИНЕАРНЕ     ЈЕДНАЧИНЕ  </a:t>
            </a:r>
            <a:b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    ДВИЈЕ    НЕПОЗНАТЕ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4C8D5-FE1F-44CE-8569-00395FF8F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9144000" cy="1117600"/>
          </a:xfrm>
        </p:spPr>
        <p:txBody>
          <a:bodyPr>
            <a:normAutofit/>
          </a:bodyPr>
          <a:lstStyle/>
          <a:p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систематизација   теме   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57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F48DF-3253-4A65-A6A4-39301C8BA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79" y="0"/>
            <a:ext cx="4883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8020A0-94D5-4A22-8260-C6383C4C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91" y="0"/>
            <a:ext cx="460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0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0745-4BDA-494B-A5D1-5CF3B8EE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981"/>
            <a:ext cx="10515600" cy="891020"/>
          </a:xfrm>
        </p:spPr>
        <p:txBody>
          <a:bodyPr/>
          <a:lstStyle/>
          <a:p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 -1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B4199-2735-46F8-8690-DB32D83D6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733"/>
            <a:ext cx="10734964" cy="509323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r-Cyrl-RS" sz="2400" dirty="0"/>
              <a:t>На крају школске године ученици деветог разреда су продавали своје уџбенике и   књиге за лектиру.   Сви уџбеници су продавани по једној       цијени   а    лектире по другој.  </a:t>
            </a:r>
            <a:endParaRPr lang="en-US" sz="2400" dirty="0"/>
          </a:p>
          <a:p>
            <a:pPr marL="0" indent="0">
              <a:buNone/>
            </a:pPr>
            <a:r>
              <a:rPr lang="sr-Cyrl-RS" sz="2400" dirty="0"/>
              <a:t> </a:t>
            </a:r>
            <a:endParaRPr lang="en-US" sz="2400" dirty="0"/>
          </a:p>
          <a:p>
            <a:pPr lvl="0"/>
            <a:r>
              <a:rPr lang="sr-Cyrl-RS" sz="4000" dirty="0"/>
              <a:t>Милан је продао </a:t>
            </a:r>
            <a:r>
              <a:rPr lang="sr-Cyrl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уџбеника </a:t>
            </a:r>
            <a:r>
              <a:rPr lang="sr-Cyrl-RS" sz="4000" dirty="0"/>
              <a:t>али је купио за читање </a:t>
            </a:r>
            <a:r>
              <a:rPr lang="sr-Cyrl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лектире </a:t>
            </a:r>
            <a:r>
              <a:rPr lang="sr-Cyrl-RS" sz="4000" dirty="0"/>
              <a:t>и зарадио </a:t>
            </a:r>
            <a:r>
              <a:rPr lang="sr-Cyrl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КМ</a:t>
            </a:r>
            <a:r>
              <a:rPr lang="sr-Cyrl-RS" sz="4000" dirty="0"/>
              <a:t>.</a:t>
            </a:r>
          </a:p>
          <a:p>
            <a:pPr marL="0" lvl="0" indent="0">
              <a:buNone/>
            </a:pPr>
            <a:r>
              <a:rPr lang="sr-Cyrl-RS" sz="4000" dirty="0"/>
              <a:t> </a:t>
            </a:r>
            <a:endParaRPr lang="en-US" sz="4000" dirty="0"/>
          </a:p>
          <a:p>
            <a:pPr lvl="0"/>
            <a:r>
              <a:rPr lang="sr-Cyrl-RS" sz="4000" dirty="0"/>
              <a:t>Коле  је продао </a:t>
            </a:r>
            <a:r>
              <a:rPr lang="sr-Cyrl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уџбеника </a:t>
            </a:r>
            <a:r>
              <a:rPr lang="sr-Cyrl-RS" sz="4000" dirty="0"/>
              <a:t>и </a:t>
            </a:r>
            <a:r>
              <a:rPr lang="sr-Cyrl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лектире </a:t>
            </a:r>
            <a:r>
              <a:rPr lang="sr-Cyrl-RS" sz="4000" dirty="0"/>
              <a:t>и зарадио </a:t>
            </a:r>
            <a:r>
              <a:rPr lang="sr-Cyrl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КМ</a:t>
            </a:r>
            <a:r>
              <a:rPr lang="sr-Cyrl-RS" sz="4000" dirty="0"/>
              <a:t>. </a:t>
            </a:r>
          </a:p>
          <a:p>
            <a:pPr marL="0" lvl="0" indent="0">
              <a:buNone/>
            </a:pPr>
            <a:endParaRPr lang="en-US" sz="4000" dirty="0"/>
          </a:p>
          <a:p>
            <a:pPr lvl="0"/>
            <a:r>
              <a:rPr lang="sr-Cyrl-RS" sz="4000" dirty="0"/>
              <a:t>Како је прошао Петар који је продао </a:t>
            </a:r>
            <a:r>
              <a:rPr lang="sr-Cyrl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уџбеника </a:t>
            </a:r>
            <a:r>
              <a:rPr lang="sr-Cyrl-RS" sz="4000" dirty="0"/>
              <a:t>а купио </a:t>
            </a:r>
            <a:r>
              <a:rPr lang="sr-Cyrl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лектира</a:t>
            </a:r>
            <a:r>
              <a:rPr lang="sr-Cyrl-RS" sz="2400" dirty="0"/>
              <a:t>?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7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7506-0C85-492A-B261-1CD66D13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ЗАДАЋА: 	Збирка задатака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BE0B7-B314-43E0-87D4-F58FA574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4261"/>
            <a:ext cx="12192000" cy="3493030"/>
          </a:xfrm>
        </p:spPr>
        <p:txBody>
          <a:bodyPr>
            <a:normAutofit/>
          </a:bodyPr>
          <a:lstStyle/>
          <a:p>
            <a:r>
              <a:rPr lang="sr-Cyrl-RS" sz="3600" dirty="0"/>
              <a:t>Страна 96  	Задатак 	546 		Ријешити на три поз. начина</a:t>
            </a:r>
          </a:p>
          <a:p>
            <a:pPr marL="0" indent="0">
              <a:buNone/>
            </a:pPr>
            <a:r>
              <a:rPr lang="sr-Cyrl-RS" sz="3600" dirty="0"/>
              <a:t> </a:t>
            </a:r>
            <a:endParaRPr lang="en-US" sz="3600" dirty="0"/>
          </a:p>
          <a:p>
            <a:r>
              <a:rPr lang="sr-Cyrl-RS" sz="3600" dirty="0"/>
              <a:t>Страна 95 	*Задатак 542 г)	Није обавезно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sr-Cyrl-RS" sz="3600" dirty="0"/>
              <a:t>Страна 98 	*Задатак 570 		Није обавезан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1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A2BED-4696-4F26-A0B1-C8451BAA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199"/>
            <a:ext cx="10515600" cy="5084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6600" dirty="0"/>
              <a:t>      </a:t>
            </a:r>
          </a:p>
          <a:p>
            <a:pPr marL="0" indent="0" algn="ctr">
              <a:buNone/>
            </a:pPr>
            <a:r>
              <a:rPr lang="sr-Cyrl-RS" sz="6600" dirty="0"/>
              <a:t>Хвала   на   пажњи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156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2091AB-9DC0-45E6-A2B7-39307CDFD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81" y="0"/>
            <a:ext cx="976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44235A-D7D8-4DA5-B857-C2036D947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04" y="0"/>
            <a:ext cx="4246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4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55E64C-0685-4CE5-B704-232FB6E7C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10" y="0"/>
            <a:ext cx="4348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7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25FA16-1D20-4215-ABAA-0F353444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0"/>
            <a:ext cx="4333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3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30C6D-97E5-4C63-887D-0A03AA55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59" y="23337"/>
            <a:ext cx="5058481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0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93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СИСТЕМ    ДВИЈЕ     ЛИНЕАРНЕ     ЈЕДНАЧИНЕ   СА    ДВИЈЕ    НЕПОЗНАТЕ</vt:lpstr>
      <vt:lpstr>Задатак -1</vt:lpstr>
      <vt:lpstr>ЗАДАЋА:  Збирка задатака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 ДВИЈЕ  ЛИНЕАРНЕ  ЈЕДНАЧИНЕ   СА  ДВИЈЕ  НЕПОЗНАТЕ</dc:title>
  <dc:creator>Mile Koljancic</dc:creator>
  <cp:lastModifiedBy>Mile Koljancic</cp:lastModifiedBy>
  <cp:revision>14</cp:revision>
  <dcterms:created xsi:type="dcterms:W3CDTF">2020-03-25T07:19:52Z</dcterms:created>
  <dcterms:modified xsi:type="dcterms:W3CDTF">2020-03-30T06:32:30Z</dcterms:modified>
</cp:coreProperties>
</file>