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77" r:id="rId11"/>
    <p:sldId id="272" r:id="rId12"/>
    <p:sldId id="275" r:id="rId13"/>
    <p:sldId id="276" r:id="rId14"/>
    <p:sldId id="278" r:id="rId15"/>
    <p:sldId id="27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33571-1A16-440A-AA36-E1B5E35C688D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DCE327-010F-4C66-B03C-E339ED7357A4}">
      <dgm:prSet phldrT="[Text]" custT="1"/>
      <dgm:spPr/>
      <dgm:t>
        <a:bodyPr/>
        <a:lstStyle/>
        <a:p>
          <a:r>
            <a:rPr lang="ru-RU" sz="3200" dirty="0" smtClean="0"/>
            <a:t>(ПРИ)ГОТ</a:t>
          </a:r>
          <a:r>
            <a:rPr lang="ru-RU" sz="3200" dirty="0" smtClean="0">
              <a:solidFill>
                <a:schemeClr val="bg1"/>
              </a:solidFill>
            </a:rPr>
            <a:t>О́</a:t>
          </a:r>
          <a:r>
            <a:rPr lang="ru-RU" sz="3200" dirty="0" smtClean="0"/>
            <a:t>ВИТЬ</a:t>
          </a:r>
          <a:endParaRPr lang="en-US" sz="3200" dirty="0"/>
        </a:p>
      </dgm:t>
    </dgm:pt>
    <dgm:pt modelId="{9F6656FC-63D5-4A92-876A-5DD81A8256D4}" type="parTrans" cxnId="{70325548-3379-47E6-9A6A-13C857264E04}">
      <dgm:prSet/>
      <dgm:spPr/>
      <dgm:t>
        <a:bodyPr/>
        <a:lstStyle/>
        <a:p>
          <a:endParaRPr lang="en-US"/>
        </a:p>
      </dgm:t>
    </dgm:pt>
    <dgm:pt modelId="{F5EFFBEC-5E32-4985-B4BA-8AEA43E6B49C}" type="sibTrans" cxnId="{70325548-3379-47E6-9A6A-13C857264E04}">
      <dgm:prSet/>
      <dgm:spPr/>
      <dgm:t>
        <a:bodyPr/>
        <a:lstStyle/>
        <a:p>
          <a:endParaRPr lang="en-US"/>
        </a:p>
      </dgm:t>
    </dgm:pt>
    <dgm:pt modelId="{5711A4D9-69A0-4EA8-8863-45717602ED6C}">
      <dgm:prSet phldrT="[Text]" custT="1"/>
      <dgm:spPr/>
      <dgm:t>
        <a:bodyPr/>
        <a:lstStyle/>
        <a:p>
          <a:r>
            <a:rPr lang="ru-RU" sz="3200" dirty="0" smtClean="0"/>
            <a:t>(С)ВАР</a:t>
          </a:r>
          <a:r>
            <a:rPr lang="ru-RU" sz="3200" dirty="0" smtClean="0">
              <a:solidFill>
                <a:schemeClr val="bg1"/>
              </a:solidFill>
            </a:rPr>
            <a:t>И́</a:t>
          </a:r>
          <a:r>
            <a:rPr lang="ru-RU" sz="3200" dirty="0" smtClean="0"/>
            <a:t>ТЬ</a:t>
          </a:r>
          <a:endParaRPr lang="en-US" sz="3200" dirty="0"/>
        </a:p>
      </dgm:t>
    </dgm:pt>
    <dgm:pt modelId="{52712152-FEA6-4942-A222-2C93E9C857FB}" type="parTrans" cxnId="{18F7F545-EDC6-4B28-84F7-1578088EA8CF}">
      <dgm:prSet/>
      <dgm:spPr/>
      <dgm:t>
        <a:bodyPr/>
        <a:lstStyle/>
        <a:p>
          <a:endParaRPr lang="en-US"/>
        </a:p>
      </dgm:t>
    </dgm:pt>
    <dgm:pt modelId="{5819BA48-0B66-4B9C-9889-F4F9845AB82A}" type="sibTrans" cxnId="{18F7F545-EDC6-4B28-84F7-1578088EA8CF}">
      <dgm:prSet/>
      <dgm:spPr/>
      <dgm:t>
        <a:bodyPr/>
        <a:lstStyle/>
        <a:p>
          <a:endParaRPr lang="en-US"/>
        </a:p>
      </dgm:t>
    </dgm:pt>
    <dgm:pt modelId="{54740E32-13EB-466B-9E44-A983CB53CF33}">
      <dgm:prSet phldrT="[Text]" custT="1"/>
      <dgm:spPr/>
      <dgm:t>
        <a:bodyPr/>
        <a:lstStyle/>
        <a:p>
          <a:r>
            <a:rPr lang="ru-RU" sz="3200" dirty="0" smtClean="0"/>
            <a:t>(ПО)Ж</a:t>
          </a:r>
          <a:r>
            <a:rPr lang="ru-RU" sz="3200" dirty="0" smtClean="0">
              <a:solidFill>
                <a:schemeClr val="bg1"/>
              </a:solidFill>
            </a:rPr>
            <a:t>А́</a:t>
          </a:r>
          <a:r>
            <a:rPr lang="ru-RU" sz="3200" dirty="0" smtClean="0"/>
            <a:t>РИТЬ</a:t>
          </a:r>
          <a:endParaRPr lang="en-US" sz="3200" dirty="0"/>
        </a:p>
      </dgm:t>
    </dgm:pt>
    <dgm:pt modelId="{5BCFAA43-D0F1-4289-A574-1049A07D2387}" type="parTrans" cxnId="{3FA4035F-0556-412A-BB2F-D66B6C616D0E}">
      <dgm:prSet/>
      <dgm:spPr/>
      <dgm:t>
        <a:bodyPr/>
        <a:lstStyle/>
        <a:p>
          <a:endParaRPr lang="en-US"/>
        </a:p>
      </dgm:t>
    </dgm:pt>
    <dgm:pt modelId="{B00767AB-8525-4EF5-8C99-2F4BA47E0CF8}" type="sibTrans" cxnId="{3FA4035F-0556-412A-BB2F-D66B6C616D0E}">
      <dgm:prSet/>
      <dgm:spPr/>
      <dgm:t>
        <a:bodyPr/>
        <a:lstStyle/>
        <a:p>
          <a:endParaRPr lang="en-US"/>
        </a:p>
      </dgm:t>
    </dgm:pt>
    <dgm:pt modelId="{7EC37830-8F04-4DD9-A740-3BC7B4DEA09F}">
      <dgm:prSet phldrT="[Text]" custT="1"/>
      <dgm:spPr/>
      <dgm:t>
        <a:bodyPr/>
        <a:lstStyle/>
        <a:p>
          <a:r>
            <a:rPr lang="ru-RU" sz="3200" dirty="0" smtClean="0"/>
            <a:t>(ИС)ПЕЧЬ</a:t>
          </a:r>
          <a:endParaRPr lang="en-US" sz="3200" dirty="0"/>
        </a:p>
      </dgm:t>
    </dgm:pt>
    <dgm:pt modelId="{6F81C721-E234-4E7C-BDAE-D10A553AB3FC}" type="parTrans" cxnId="{8E3C6B66-8164-4223-A07B-FCAB78C0F55B}">
      <dgm:prSet/>
      <dgm:spPr/>
      <dgm:t>
        <a:bodyPr/>
        <a:lstStyle/>
        <a:p>
          <a:endParaRPr lang="en-US"/>
        </a:p>
      </dgm:t>
    </dgm:pt>
    <dgm:pt modelId="{9F2E4E8B-9E78-4326-A558-C46F167CD9B9}" type="sibTrans" cxnId="{8E3C6B66-8164-4223-A07B-FCAB78C0F55B}">
      <dgm:prSet/>
      <dgm:spPr/>
      <dgm:t>
        <a:bodyPr/>
        <a:lstStyle/>
        <a:p>
          <a:endParaRPr lang="en-US"/>
        </a:p>
      </dgm:t>
    </dgm:pt>
    <dgm:pt modelId="{D8ADFF5C-8276-45F3-8E92-84FD43373385}">
      <dgm:prSet phldrT="[Text]" custT="1"/>
      <dgm:spPr/>
      <dgm:t>
        <a:bodyPr/>
        <a:lstStyle/>
        <a:p>
          <a:r>
            <a:rPr lang="ru-RU" sz="3200" dirty="0" smtClean="0"/>
            <a:t>(ВС)КИПЯТ</a:t>
          </a:r>
          <a:r>
            <a:rPr lang="ru-RU" sz="3200" dirty="0" smtClean="0">
              <a:solidFill>
                <a:schemeClr val="bg1"/>
              </a:solidFill>
            </a:rPr>
            <a:t>И́</a:t>
          </a:r>
          <a:r>
            <a:rPr lang="ru-RU" sz="3200" dirty="0" smtClean="0"/>
            <a:t>ТЬ</a:t>
          </a:r>
          <a:endParaRPr lang="en-US" sz="3200" dirty="0"/>
        </a:p>
      </dgm:t>
    </dgm:pt>
    <dgm:pt modelId="{5B9A20E4-5778-46B1-8CB2-FE3A3FAD3949}" type="parTrans" cxnId="{9A8E473D-E945-463F-AE6E-87BAF0AD390E}">
      <dgm:prSet/>
      <dgm:spPr/>
      <dgm:t>
        <a:bodyPr/>
        <a:lstStyle/>
        <a:p>
          <a:endParaRPr lang="en-US"/>
        </a:p>
      </dgm:t>
    </dgm:pt>
    <dgm:pt modelId="{8EEF2C84-C930-473F-A8BD-5D45CD520317}" type="sibTrans" cxnId="{9A8E473D-E945-463F-AE6E-87BAF0AD390E}">
      <dgm:prSet/>
      <dgm:spPr/>
      <dgm:t>
        <a:bodyPr/>
        <a:lstStyle/>
        <a:p>
          <a:endParaRPr lang="en-US"/>
        </a:p>
      </dgm:t>
    </dgm:pt>
    <dgm:pt modelId="{F665335D-73F4-453D-8369-27829714A5E5}" type="pres">
      <dgm:prSet presAssocID="{1A233571-1A16-440A-AA36-E1B5E35C68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00A9D-B3B7-4229-BCD4-CC148DF12B72}" type="pres">
      <dgm:prSet presAssocID="{3ADCE327-010F-4C66-B03C-E339ED7357A4}" presName="node" presStyleLbl="node1" presStyleIdx="0" presStyleCnt="5" custScaleX="139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E7EA0-E49E-4516-B922-74B6D680067F}" type="pres">
      <dgm:prSet presAssocID="{F5EFFBEC-5E32-4985-B4BA-8AEA43E6B49C}" presName="sibTrans" presStyleCnt="0"/>
      <dgm:spPr/>
    </dgm:pt>
    <dgm:pt modelId="{C1FAEB32-B761-4249-9EF6-A574AC4FE9CA}" type="pres">
      <dgm:prSet presAssocID="{5711A4D9-69A0-4EA8-8863-45717602ED6C}" presName="node" presStyleLbl="node1" presStyleIdx="1" presStyleCnt="5" custLinFactNeighborX="-2085" custLinFactNeighborY="-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9B211-98EC-4068-A3D1-752A34C87C6D}" type="pres">
      <dgm:prSet presAssocID="{5819BA48-0B66-4B9C-9889-F4F9845AB82A}" presName="sibTrans" presStyleCnt="0"/>
      <dgm:spPr/>
    </dgm:pt>
    <dgm:pt modelId="{F5369E9E-3B9B-4C26-B1C3-F24A9A6034ED}" type="pres">
      <dgm:prSet presAssocID="{54740E32-13EB-466B-9E44-A983CB53CF33}" presName="node" presStyleLbl="node1" presStyleIdx="2" presStyleCnt="5" custScaleX="119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D6EDE-5AAE-46D6-B7EE-0C82FB1167F8}" type="pres">
      <dgm:prSet presAssocID="{B00767AB-8525-4EF5-8C99-2F4BA47E0CF8}" presName="sibTrans" presStyleCnt="0"/>
      <dgm:spPr/>
    </dgm:pt>
    <dgm:pt modelId="{EBB6D9E3-3529-4DA4-B200-A27D1BA04CB1}" type="pres">
      <dgm:prSet presAssocID="{7EC37830-8F04-4DD9-A740-3BC7B4DEA09F}" presName="node" presStyleLbl="node1" presStyleIdx="3" presStyleCnt="5" custScaleX="90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4A389-0C9E-48C1-857B-2E388683C78E}" type="pres">
      <dgm:prSet presAssocID="{9F2E4E8B-9E78-4326-A558-C46F167CD9B9}" presName="sibTrans" presStyleCnt="0"/>
      <dgm:spPr/>
    </dgm:pt>
    <dgm:pt modelId="{DDFDFB45-6C1F-42DA-A993-6CB38578595A}" type="pres">
      <dgm:prSet presAssocID="{D8ADFF5C-8276-45F3-8E92-84FD43373385}" presName="node" presStyleLbl="node1" presStyleIdx="4" presStyleCnt="5" custScaleX="126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CFED7-A559-44BD-9E8B-26DBE48B364F}" type="presOf" srcId="{7EC37830-8F04-4DD9-A740-3BC7B4DEA09F}" destId="{EBB6D9E3-3529-4DA4-B200-A27D1BA04CB1}" srcOrd="0" destOrd="0" presId="urn:microsoft.com/office/officeart/2005/8/layout/default#1"/>
    <dgm:cxn modelId="{8A8C1C53-5AF2-4F12-96FD-C02BF00D7D41}" type="presOf" srcId="{54740E32-13EB-466B-9E44-A983CB53CF33}" destId="{F5369E9E-3B9B-4C26-B1C3-F24A9A6034ED}" srcOrd="0" destOrd="0" presId="urn:microsoft.com/office/officeart/2005/8/layout/default#1"/>
    <dgm:cxn modelId="{70325548-3379-47E6-9A6A-13C857264E04}" srcId="{1A233571-1A16-440A-AA36-E1B5E35C688D}" destId="{3ADCE327-010F-4C66-B03C-E339ED7357A4}" srcOrd="0" destOrd="0" parTransId="{9F6656FC-63D5-4A92-876A-5DD81A8256D4}" sibTransId="{F5EFFBEC-5E32-4985-B4BA-8AEA43E6B49C}"/>
    <dgm:cxn modelId="{9A8E473D-E945-463F-AE6E-87BAF0AD390E}" srcId="{1A233571-1A16-440A-AA36-E1B5E35C688D}" destId="{D8ADFF5C-8276-45F3-8E92-84FD43373385}" srcOrd="4" destOrd="0" parTransId="{5B9A20E4-5778-46B1-8CB2-FE3A3FAD3949}" sibTransId="{8EEF2C84-C930-473F-A8BD-5D45CD520317}"/>
    <dgm:cxn modelId="{40215955-BD10-48D8-B604-AB1EB31B24EC}" type="presOf" srcId="{5711A4D9-69A0-4EA8-8863-45717602ED6C}" destId="{C1FAEB32-B761-4249-9EF6-A574AC4FE9CA}" srcOrd="0" destOrd="0" presId="urn:microsoft.com/office/officeart/2005/8/layout/default#1"/>
    <dgm:cxn modelId="{E1CE73B1-7969-4170-9D87-BD13FA94B6EE}" type="presOf" srcId="{D8ADFF5C-8276-45F3-8E92-84FD43373385}" destId="{DDFDFB45-6C1F-42DA-A993-6CB38578595A}" srcOrd="0" destOrd="0" presId="urn:microsoft.com/office/officeart/2005/8/layout/default#1"/>
    <dgm:cxn modelId="{B968B6B6-B280-4EEF-8C92-DE0202F4A7C6}" type="presOf" srcId="{1A233571-1A16-440A-AA36-E1B5E35C688D}" destId="{F665335D-73F4-453D-8369-27829714A5E5}" srcOrd="0" destOrd="0" presId="urn:microsoft.com/office/officeart/2005/8/layout/default#1"/>
    <dgm:cxn modelId="{8E3C6B66-8164-4223-A07B-FCAB78C0F55B}" srcId="{1A233571-1A16-440A-AA36-E1B5E35C688D}" destId="{7EC37830-8F04-4DD9-A740-3BC7B4DEA09F}" srcOrd="3" destOrd="0" parTransId="{6F81C721-E234-4E7C-BDAE-D10A553AB3FC}" sibTransId="{9F2E4E8B-9E78-4326-A558-C46F167CD9B9}"/>
    <dgm:cxn modelId="{3FA4035F-0556-412A-BB2F-D66B6C616D0E}" srcId="{1A233571-1A16-440A-AA36-E1B5E35C688D}" destId="{54740E32-13EB-466B-9E44-A983CB53CF33}" srcOrd="2" destOrd="0" parTransId="{5BCFAA43-D0F1-4289-A574-1049A07D2387}" sibTransId="{B00767AB-8525-4EF5-8C99-2F4BA47E0CF8}"/>
    <dgm:cxn modelId="{18F7F545-EDC6-4B28-84F7-1578088EA8CF}" srcId="{1A233571-1A16-440A-AA36-E1B5E35C688D}" destId="{5711A4D9-69A0-4EA8-8863-45717602ED6C}" srcOrd="1" destOrd="0" parTransId="{52712152-FEA6-4942-A222-2C93E9C857FB}" sibTransId="{5819BA48-0B66-4B9C-9889-F4F9845AB82A}"/>
    <dgm:cxn modelId="{11B66F8E-214D-44C7-85BF-D3B4D494A8FB}" type="presOf" srcId="{3ADCE327-010F-4C66-B03C-E339ED7357A4}" destId="{BB900A9D-B3B7-4229-BCD4-CC148DF12B72}" srcOrd="0" destOrd="0" presId="urn:microsoft.com/office/officeart/2005/8/layout/default#1"/>
    <dgm:cxn modelId="{CE3437E9-1F47-4EF0-A33E-A1780C21BE54}" type="presParOf" srcId="{F665335D-73F4-453D-8369-27829714A5E5}" destId="{BB900A9D-B3B7-4229-BCD4-CC148DF12B72}" srcOrd="0" destOrd="0" presId="urn:microsoft.com/office/officeart/2005/8/layout/default#1"/>
    <dgm:cxn modelId="{7254031C-21E7-49DA-8E4C-F01B95532D2B}" type="presParOf" srcId="{F665335D-73F4-453D-8369-27829714A5E5}" destId="{60DE7EA0-E49E-4516-B922-74B6D680067F}" srcOrd="1" destOrd="0" presId="urn:microsoft.com/office/officeart/2005/8/layout/default#1"/>
    <dgm:cxn modelId="{66B22850-12F6-4B16-B1FB-9F3C9BB17B98}" type="presParOf" srcId="{F665335D-73F4-453D-8369-27829714A5E5}" destId="{C1FAEB32-B761-4249-9EF6-A574AC4FE9CA}" srcOrd="2" destOrd="0" presId="urn:microsoft.com/office/officeart/2005/8/layout/default#1"/>
    <dgm:cxn modelId="{1DAEE065-727C-437D-A168-D5140F5C0381}" type="presParOf" srcId="{F665335D-73F4-453D-8369-27829714A5E5}" destId="{E079B211-98EC-4068-A3D1-752A34C87C6D}" srcOrd="3" destOrd="0" presId="urn:microsoft.com/office/officeart/2005/8/layout/default#1"/>
    <dgm:cxn modelId="{0C620999-D5DB-49A9-AAAE-723F527CB16F}" type="presParOf" srcId="{F665335D-73F4-453D-8369-27829714A5E5}" destId="{F5369E9E-3B9B-4C26-B1C3-F24A9A6034ED}" srcOrd="4" destOrd="0" presId="urn:microsoft.com/office/officeart/2005/8/layout/default#1"/>
    <dgm:cxn modelId="{ADFC1A3A-101A-4314-8AAF-D2021778E46E}" type="presParOf" srcId="{F665335D-73F4-453D-8369-27829714A5E5}" destId="{DD8D6EDE-5AAE-46D6-B7EE-0C82FB1167F8}" srcOrd="5" destOrd="0" presId="urn:microsoft.com/office/officeart/2005/8/layout/default#1"/>
    <dgm:cxn modelId="{66C334BB-3205-4987-8743-611AAEA4B5DD}" type="presParOf" srcId="{F665335D-73F4-453D-8369-27829714A5E5}" destId="{EBB6D9E3-3529-4DA4-B200-A27D1BA04CB1}" srcOrd="6" destOrd="0" presId="urn:microsoft.com/office/officeart/2005/8/layout/default#1"/>
    <dgm:cxn modelId="{292F9E8A-32A3-4330-AADD-A9B664597C36}" type="presParOf" srcId="{F665335D-73F4-453D-8369-27829714A5E5}" destId="{5F14A389-0C9E-48C1-857B-2E388683C78E}" srcOrd="7" destOrd="0" presId="urn:microsoft.com/office/officeart/2005/8/layout/default#1"/>
    <dgm:cxn modelId="{A72AC6B8-2D75-4901-8CA0-4C09B19146F4}" type="presParOf" srcId="{F665335D-73F4-453D-8369-27829714A5E5}" destId="{DDFDFB45-6C1F-42DA-A993-6CB38578595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900A9D-B3B7-4229-BCD4-CC148DF12B72}">
      <dsp:nvSpPr>
        <dsp:cNvPr id="0" name=""/>
        <dsp:cNvSpPr/>
      </dsp:nvSpPr>
      <dsp:spPr>
        <a:xfrm>
          <a:off x="1299355" y="377390"/>
          <a:ext cx="3351968" cy="14430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(ПРИ)ГОТ</a:t>
          </a:r>
          <a:r>
            <a:rPr lang="ru-RU" sz="3200" kern="1200" dirty="0" smtClean="0">
              <a:solidFill>
                <a:schemeClr val="bg1"/>
              </a:solidFill>
            </a:rPr>
            <a:t>О́</a:t>
          </a:r>
          <a:r>
            <a:rPr lang="ru-RU" sz="3200" kern="1200" dirty="0" smtClean="0"/>
            <a:t>ВИТЬ</a:t>
          </a:r>
          <a:endParaRPr lang="en-US" sz="3200" kern="1200" dirty="0"/>
        </a:p>
      </dsp:txBody>
      <dsp:txXfrm>
        <a:off x="1299355" y="377390"/>
        <a:ext cx="3351968" cy="1443072"/>
      </dsp:txXfrm>
    </dsp:sp>
    <dsp:sp modelId="{C1FAEB32-B761-4249-9EF6-A574AC4FE9CA}">
      <dsp:nvSpPr>
        <dsp:cNvPr id="0" name=""/>
        <dsp:cNvSpPr/>
      </dsp:nvSpPr>
      <dsp:spPr>
        <a:xfrm>
          <a:off x="4841689" y="352309"/>
          <a:ext cx="2405120" cy="1443072"/>
        </a:xfrm>
        <a:prstGeom prst="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(С)ВАР</a:t>
          </a:r>
          <a:r>
            <a:rPr lang="ru-RU" sz="3200" kern="1200" dirty="0" smtClean="0">
              <a:solidFill>
                <a:schemeClr val="bg1"/>
              </a:solidFill>
            </a:rPr>
            <a:t>И́</a:t>
          </a:r>
          <a:r>
            <a:rPr lang="ru-RU" sz="3200" kern="1200" dirty="0" smtClean="0"/>
            <a:t>ТЬ</a:t>
          </a:r>
          <a:endParaRPr lang="en-US" sz="3200" kern="1200" dirty="0"/>
        </a:p>
      </dsp:txBody>
      <dsp:txXfrm>
        <a:off x="4841689" y="352309"/>
        <a:ext cx="2405120" cy="1443072"/>
      </dsp:txXfrm>
    </dsp:sp>
    <dsp:sp modelId="{F5369E9E-3B9B-4C26-B1C3-F24A9A6034ED}">
      <dsp:nvSpPr>
        <dsp:cNvPr id="0" name=""/>
        <dsp:cNvSpPr/>
      </dsp:nvSpPr>
      <dsp:spPr>
        <a:xfrm>
          <a:off x="1636" y="2060974"/>
          <a:ext cx="2880396" cy="1443072"/>
        </a:xfrm>
        <a:prstGeom prst="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(ПО)Ж</a:t>
          </a:r>
          <a:r>
            <a:rPr lang="ru-RU" sz="3200" kern="1200" dirty="0" smtClean="0">
              <a:solidFill>
                <a:schemeClr val="bg1"/>
              </a:solidFill>
            </a:rPr>
            <a:t>А́</a:t>
          </a:r>
          <a:r>
            <a:rPr lang="ru-RU" sz="3200" kern="1200" dirty="0" smtClean="0"/>
            <a:t>РИТЬ</a:t>
          </a:r>
          <a:endParaRPr lang="en-US" sz="3200" kern="1200" dirty="0"/>
        </a:p>
      </dsp:txBody>
      <dsp:txXfrm>
        <a:off x="1636" y="2060974"/>
        <a:ext cx="2880396" cy="1443072"/>
      </dsp:txXfrm>
    </dsp:sp>
    <dsp:sp modelId="{EBB6D9E3-3529-4DA4-B200-A27D1BA04CB1}">
      <dsp:nvSpPr>
        <dsp:cNvPr id="0" name=""/>
        <dsp:cNvSpPr/>
      </dsp:nvSpPr>
      <dsp:spPr>
        <a:xfrm>
          <a:off x="3122545" y="2060974"/>
          <a:ext cx="2182911" cy="1443072"/>
        </a:xfrm>
        <a:prstGeom prst="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(ИС)ПЕЧЬ</a:t>
          </a:r>
          <a:endParaRPr lang="en-US" sz="3200" kern="1200" dirty="0"/>
        </a:p>
      </dsp:txBody>
      <dsp:txXfrm>
        <a:off x="3122545" y="2060974"/>
        <a:ext cx="2182911" cy="1443072"/>
      </dsp:txXfrm>
    </dsp:sp>
    <dsp:sp modelId="{DDFDFB45-6C1F-42DA-A993-6CB38578595A}">
      <dsp:nvSpPr>
        <dsp:cNvPr id="0" name=""/>
        <dsp:cNvSpPr/>
      </dsp:nvSpPr>
      <dsp:spPr>
        <a:xfrm>
          <a:off x="5545968" y="2060974"/>
          <a:ext cx="3048706" cy="1443072"/>
        </a:xfrm>
        <a:prstGeom prst="rect">
          <a:avLst/>
        </a:prstGeom>
        <a:gradFill rotWithShape="0">
          <a:gsLst>
            <a:gs pos="0">
              <a:schemeClr val="accent2">
                <a:hueOff val="-2964285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5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(ВС)КИПЯТ</a:t>
          </a:r>
          <a:r>
            <a:rPr lang="ru-RU" sz="3200" kern="1200" dirty="0" smtClean="0">
              <a:solidFill>
                <a:schemeClr val="bg1"/>
              </a:solidFill>
            </a:rPr>
            <a:t>И́</a:t>
          </a:r>
          <a:r>
            <a:rPr lang="ru-RU" sz="3200" kern="1200" dirty="0" smtClean="0"/>
            <a:t>ТЬ</a:t>
          </a:r>
          <a:endParaRPr lang="en-US" sz="3200" kern="1200" dirty="0"/>
        </a:p>
      </dsp:txBody>
      <dsp:txXfrm>
        <a:off x="5545968" y="2060974"/>
        <a:ext cx="3048706" cy="1443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43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81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23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616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275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33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447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41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46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86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9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2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65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9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5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8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 8 класс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ЕДА́ или ПИ́ЩА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8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201160"/>
            <a:ext cx="11482252" cy="665684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Рец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пт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бл</a:t>
            </a:r>
            <a:r>
              <a:rPr lang="ru-RU" sz="2400" dirty="0" err="1" smtClean="0">
                <a:solidFill>
                  <a:schemeClr val="tx2"/>
                </a:solidFill>
              </a:rPr>
              <a:t>и́</a:t>
            </a:r>
            <a:r>
              <a:rPr lang="ru-RU" sz="2400" dirty="0" err="1" smtClean="0"/>
              <a:t>нов</a:t>
            </a:r>
            <a:endParaRPr lang="ru-RU" sz="2400" dirty="0" smtClean="0"/>
          </a:p>
          <a:p>
            <a:endParaRPr lang="ru-R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/>
              <a:t>Прод</a:t>
            </a:r>
            <a:r>
              <a:rPr lang="ru-RU" sz="2400" dirty="0" err="1" smtClean="0">
                <a:solidFill>
                  <a:schemeClr val="tx2"/>
                </a:solidFill>
              </a:rPr>
              <a:t>у́</a:t>
            </a:r>
            <a:r>
              <a:rPr lang="ru-RU" sz="2400" dirty="0" err="1" smtClean="0"/>
              <a:t>кты</a:t>
            </a:r>
            <a:r>
              <a:rPr lang="sr-Cyrl-BA" sz="2400" dirty="0" smtClean="0"/>
              <a:t>:</a:t>
            </a:r>
            <a:endParaRPr lang="ru-RU" sz="2400" dirty="0" smtClean="0"/>
          </a:p>
          <a:p>
            <a:pPr marL="0" lvl="0" indent="0">
              <a:buClr>
                <a:srgbClr val="90C226"/>
              </a:buClr>
              <a:buNone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Молок</a:t>
            </a:r>
            <a:r>
              <a:rPr lang="ru-RU" sz="1700" dirty="0" smtClean="0">
                <a:solidFill>
                  <a:schemeClr val="tx2"/>
                </a:solidFill>
              </a:rPr>
              <a:t>о́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- 0,5 л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ru-RU" sz="1700" dirty="0" err="1" smtClean="0">
                <a:solidFill>
                  <a:schemeClr val="tx2"/>
                </a:solidFill>
              </a:rPr>
              <a:t>Я́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йца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- 3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шт</a:t>
            </a:r>
            <a:r>
              <a:rPr lang="ru-RU" sz="1700" dirty="0" err="1" smtClean="0">
                <a:solidFill>
                  <a:schemeClr val="tx2"/>
                </a:solidFill>
              </a:rPr>
              <a:t>у́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ки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</a:t>
            </a:r>
            <a:r>
              <a:rPr lang="ru-RU" sz="1700" dirty="0" err="1" smtClean="0">
                <a:solidFill>
                  <a:schemeClr val="tx2"/>
                </a:solidFill>
              </a:rPr>
              <a:t>а́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сло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раст</a:t>
            </a:r>
            <a:r>
              <a:rPr lang="ru-RU" sz="1700" dirty="0" err="1" smtClean="0">
                <a:solidFill>
                  <a:schemeClr val="tx2"/>
                </a:solidFill>
              </a:rPr>
              <a:t>и́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тельное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- 1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стол</a:t>
            </a:r>
            <a:r>
              <a:rPr lang="ru-RU" sz="1700" dirty="0" err="1" smtClean="0">
                <a:solidFill>
                  <a:schemeClr val="tx2"/>
                </a:solidFill>
              </a:rPr>
              <a:t>о́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вая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</a:t>
            </a:r>
            <a:r>
              <a:rPr lang="ru-RU" sz="1700" dirty="0" err="1" smtClean="0">
                <a:solidFill>
                  <a:schemeClr val="tx2"/>
                </a:solidFill>
              </a:rPr>
              <a:t>о́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жка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+ для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см</a:t>
            </a:r>
            <a:r>
              <a:rPr lang="ru-RU" sz="1700" dirty="0" err="1" smtClean="0">
                <a:solidFill>
                  <a:schemeClr val="tx2"/>
                </a:solidFill>
              </a:rPr>
              <a:t>а́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зывания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сковород</a:t>
            </a:r>
            <a:r>
              <a:rPr lang="ru-RU" sz="1700" dirty="0" smtClean="0">
                <a:solidFill>
                  <a:schemeClr val="tx2"/>
                </a:solidFill>
              </a:rPr>
              <a:t>ы́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Мук</a:t>
            </a:r>
            <a:r>
              <a:rPr lang="ru-RU" sz="1700" dirty="0" smtClean="0">
                <a:solidFill>
                  <a:schemeClr val="tx2"/>
                </a:solidFill>
              </a:rPr>
              <a:t>а́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- 250 г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</a:t>
            </a:r>
            <a:r>
              <a:rPr lang="ru-RU" sz="1700" dirty="0" err="1" smtClean="0">
                <a:solidFill>
                  <a:schemeClr val="tx2"/>
                </a:solidFill>
              </a:rPr>
              <a:t>а́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хар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- 1 ст. ложка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Соль - 1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щеп</a:t>
            </a:r>
            <a:r>
              <a:rPr lang="ru-RU" sz="1700" dirty="0" err="1" smtClean="0">
                <a:solidFill>
                  <a:schemeClr val="tx2"/>
                </a:solidFill>
              </a:rPr>
              <a:t>о́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тка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</a:t>
            </a:r>
            <a:r>
              <a:rPr lang="ru-RU" sz="1700" dirty="0" err="1" smtClean="0">
                <a:solidFill>
                  <a:schemeClr val="tx2"/>
                </a:solidFill>
              </a:rPr>
              <a:t>а́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сло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сл</a:t>
            </a:r>
            <a:r>
              <a:rPr lang="ru-RU" sz="1700" dirty="0" err="1" smtClean="0">
                <a:solidFill>
                  <a:schemeClr val="tx2"/>
                </a:solidFill>
              </a:rPr>
              <a:t>и́</a:t>
            </a:r>
            <a:r>
              <a:rPr lang="ru-RU" sz="1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вочное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- 1 ст.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ложка</a:t>
            </a:r>
          </a:p>
          <a:p>
            <a:pPr marL="0" lvl="0" indent="0">
              <a:buClr>
                <a:srgbClr val="90C226"/>
              </a:buClr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/>
              <a:t>Приготовл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ние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err="1" smtClean="0"/>
              <a:t>Смеш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йте</a:t>
            </a:r>
            <a:r>
              <a:rPr lang="ru-RU" sz="2400" dirty="0" smtClean="0"/>
              <a:t> яйц</a:t>
            </a:r>
            <a:r>
              <a:rPr lang="ru-RU" sz="2400" dirty="0" smtClean="0">
                <a:solidFill>
                  <a:schemeClr val="tx2"/>
                </a:solidFill>
              </a:rPr>
              <a:t>а́</a:t>
            </a:r>
            <a:r>
              <a:rPr lang="ru-RU" sz="2400" dirty="0" smtClean="0"/>
              <a:t>, </a:t>
            </a:r>
            <a:r>
              <a:rPr lang="ru-RU" sz="2400" dirty="0"/>
              <a:t>соль, </a:t>
            </a:r>
            <a:r>
              <a:rPr lang="ru-RU" sz="2400" dirty="0" err="1" smtClean="0"/>
              <a:t>с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хар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 smtClean="0"/>
              <a:t>размеш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м</a:t>
            </a:r>
            <a:r>
              <a:rPr lang="ru-RU" sz="2400" dirty="0" err="1" smtClean="0">
                <a:solidFill>
                  <a:schemeClr val="tx2"/>
                </a:solidFill>
              </a:rPr>
              <a:t>и́</a:t>
            </a:r>
            <a:r>
              <a:rPr lang="ru-RU" sz="2400" dirty="0" err="1" smtClean="0"/>
              <a:t>ксером</a:t>
            </a:r>
            <a:r>
              <a:rPr lang="ru-RU" sz="2400" dirty="0"/>
              <a:t>. </a:t>
            </a:r>
            <a:r>
              <a:rPr lang="ru-RU" sz="2400" dirty="0" err="1" smtClean="0"/>
              <a:t>Введ</a:t>
            </a:r>
            <a:r>
              <a:rPr lang="ru-RU" sz="2400" dirty="0" err="1" smtClean="0">
                <a:solidFill>
                  <a:schemeClr val="tx2"/>
                </a:solidFill>
              </a:rPr>
              <a:t>и́</a:t>
            </a:r>
            <a:r>
              <a:rPr lang="ru-RU" sz="2400" dirty="0" err="1" smtClean="0"/>
              <a:t>те</a:t>
            </a:r>
            <a:r>
              <a:rPr lang="ru-RU" sz="2400" dirty="0" smtClean="0"/>
              <a:t> мук</a:t>
            </a:r>
            <a:r>
              <a:rPr lang="ru-RU" sz="2400" dirty="0" smtClean="0">
                <a:solidFill>
                  <a:schemeClr val="tx2"/>
                </a:solidFill>
              </a:rPr>
              <a:t>у́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 smtClean="0"/>
              <a:t>вл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йте</a:t>
            </a:r>
            <a:r>
              <a:rPr lang="ru-RU" sz="2400" dirty="0" smtClean="0"/>
              <a:t> молок</a:t>
            </a:r>
            <a:r>
              <a:rPr lang="ru-RU" sz="2400" dirty="0" smtClean="0">
                <a:solidFill>
                  <a:schemeClr val="tx2"/>
                </a:solidFill>
              </a:rPr>
              <a:t>о́</a:t>
            </a:r>
            <a:r>
              <a:rPr lang="ru-RU" sz="2400" dirty="0" smtClean="0"/>
              <a:t>. </a:t>
            </a:r>
            <a:r>
              <a:rPr lang="ru-RU" sz="2400" dirty="0" err="1" smtClean="0"/>
              <a:t>Сл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дом</a:t>
            </a:r>
            <a:r>
              <a:rPr lang="ru-RU" sz="2400" dirty="0" smtClean="0"/>
              <a:t> </a:t>
            </a:r>
            <a:r>
              <a:rPr lang="ru-RU" sz="2400" dirty="0" err="1" smtClean="0"/>
              <a:t>отпр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вьте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 smtClean="0"/>
              <a:t>т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сто</a:t>
            </a:r>
            <a:r>
              <a:rPr lang="ru-RU" sz="2400" dirty="0" smtClean="0"/>
              <a:t> </a:t>
            </a:r>
            <a:r>
              <a:rPr lang="ru-RU" sz="2400" dirty="0" err="1" smtClean="0"/>
              <a:t>раст</a:t>
            </a:r>
            <a:r>
              <a:rPr lang="ru-RU" sz="2400" dirty="0" err="1" smtClean="0">
                <a:solidFill>
                  <a:schemeClr val="tx2"/>
                </a:solidFill>
              </a:rPr>
              <a:t>и́</a:t>
            </a:r>
            <a:r>
              <a:rPr lang="ru-RU" sz="2400" dirty="0" err="1" smtClean="0"/>
              <a:t>тельное</a:t>
            </a:r>
            <a:r>
              <a:rPr lang="ru-RU" sz="2400" dirty="0" smtClean="0"/>
              <a:t> </a:t>
            </a:r>
            <a:r>
              <a:rPr lang="ru-RU" sz="2400" dirty="0" err="1" smtClean="0"/>
              <a:t>м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сло</a:t>
            </a:r>
            <a:r>
              <a:rPr lang="ru-RU" sz="2400" dirty="0"/>
              <a:t>, </a:t>
            </a:r>
            <a:r>
              <a:rPr lang="ru-RU" sz="2400" dirty="0" err="1" smtClean="0"/>
              <a:t>чт</a:t>
            </a:r>
            <a:r>
              <a:rPr lang="ru-RU" sz="2400" dirty="0" err="1" smtClean="0">
                <a:solidFill>
                  <a:schemeClr val="tx2"/>
                </a:solidFill>
              </a:rPr>
              <a:t>о́</a:t>
            </a:r>
            <a:r>
              <a:rPr lang="ru-RU" sz="2400" dirty="0" err="1" smtClean="0"/>
              <a:t>бы</a:t>
            </a:r>
            <a:r>
              <a:rPr lang="ru-RU" sz="2400" dirty="0" smtClean="0"/>
              <a:t> блин</a:t>
            </a:r>
            <a:r>
              <a:rPr lang="ru-RU" sz="2400" dirty="0" smtClean="0">
                <a:solidFill>
                  <a:schemeClr val="tx2"/>
                </a:solidFill>
              </a:rPr>
              <a:t>ы́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 smtClean="0"/>
              <a:t>мом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нт</a:t>
            </a:r>
            <a:r>
              <a:rPr lang="ru-RU" sz="2400" dirty="0" smtClean="0"/>
              <a:t> </a:t>
            </a:r>
            <a:r>
              <a:rPr lang="ru-RU" sz="2400" dirty="0" err="1" smtClean="0"/>
              <a:t>ж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рки</a:t>
            </a:r>
            <a:r>
              <a:rPr lang="ru-RU" sz="2400" dirty="0" smtClean="0"/>
              <a:t> легк</a:t>
            </a:r>
            <a:r>
              <a:rPr lang="ru-RU" sz="2400" dirty="0" smtClean="0">
                <a:solidFill>
                  <a:schemeClr val="tx2"/>
                </a:solidFill>
              </a:rPr>
              <a:t>о́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перевор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чивались</a:t>
            </a:r>
            <a:r>
              <a:rPr lang="ru-RU" sz="2400" dirty="0" smtClean="0"/>
              <a:t> </a:t>
            </a:r>
            <a:r>
              <a:rPr lang="ru-RU" sz="2400" dirty="0"/>
              <a:t>и не </a:t>
            </a:r>
            <a:r>
              <a:rPr lang="ru-RU" sz="2400" dirty="0" err="1" smtClean="0"/>
              <a:t>пригор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ли</a:t>
            </a:r>
            <a:r>
              <a:rPr lang="ru-RU" sz="2400" dirty="0"/>
              <a:t>. </a:t>
            </a:r>
            <a:r>
              <a:rPr lang="ru-RU" sz="2400" dirty="0" err="1" smtClean="0"/>
              <a:t>Разогр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йте</a:t>
            </a:r>
            <a:r>
              <a:rPr lang="ru-RU" sz="2400" dirty="0" smtClean="0"/>
              <a:t> </a:t>
            </a:r>
            <a:r>
              <a:rPr lang="ru-RU" sz="2400" dirty="0" err="1" smtClean="0"/>
              <a:t>сковор</a:t>
            </a:r>
            <a:r>
              <a:rPr lang="ru-RU" sz="2400" dirty="0" err="1" smtClean="0">
                <a:solidFill>
                  <a:schemeClr val="tx2"/>
                </a:solidFill>
              </a:rPr>
              <a:t>о́</a:t>
            </a:r>
            <a:r>
              <a:rPr lang="ru-RU" sz="2400" dirty="0" err="1" smtClean="0"/>
              <a:t>дку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 smtClean="0"/>
              <a:t>см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жьте</a:t>
            </a:r>
            <a:r>
              <a:rPr lang="ru-RU" sz="2400" dirty="0" smtClean="0"/>
              <a:t> </a:t>
            </a:r>
            <a:r>
              <a:rPr lang="ru-RU" sz="2400" dirty="0" err="1" smtClean="0"/>
              <a:t>м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слом</a:t>
            </a:r>
            <a:r>
              <a:rPr lang="ru-RU" sz="2400" dirty="0"/>
              <a:t>. </a:t>
            </a:r>
            <a:r>
              <a:rPr lang="ru-RU" sz="2400" dirty="0" err="1" smtClean="0"/>
              <a:t>Нал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йте</a:t>
            </a:r>
            <a:r>
              <a:rPr lang="ru-RU" sz="2400" dirty="0" smtClean="0"/>
              <a:t> </a:t>
            </a:r>
            <a:r>
              <a:rPr lang="ru-RU" sz="2400" dirty="0"/>
              <a:t>в центр </a:t>
            </a:r>
            <a:r>
              <a:rPr lang="ru-RU" sz="2400" dirty="0" err="1" smtClean="0"/>
              <a:t>сковор</a:t>
            </a:r>
            <a:r>
              <a:rPr lang="ru-RU" sz="2400" dirty="0" err="1" smtClean="0">
                <a:solidFill>
                  <a:schemeClr val="tx2"/>
                </a:solidFill>
              </a:rPr>
              <a:t>о́</a:t>
            </a:r>
            <a:r>
              <a:rPr lang="ru-RU" sz="2400" dirty="0" err="1" smtClean="0"/>
              <a:t>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небольш</a:t>
            </a:r>
            <a:r>
              <a:rPr lang="ru-RU" sz="2400" dirty="0" err="1" smtClean="0">
                <a:solidFill>
                  <a:schemeClr val="tx2"/>
                </a:solidFill>
              </a:rPr>
              <a:t>у́</a:t>
            </a:r>
            <a:r>
              <a:rPr lang="ru-RU" sz="2400" dirty="0" err="1" smtClean="0"/>
              <a:t>ю</a:t>
            </a:r>
            <a:r>
              <a:rPr lang="ru-RU" sz="2400" dirty="0" smtClean="0"/>
              <a:t> </a:t>
            </a:r>
            <a:r>
              <a:rPr lang="ru-RU" sz="2400" dirty="0" err="1" smtClean="0"/>
              <a:t>п</a:t>
            </a:r>
            <a:r>
              <a:rPr lang="ru-RU" sz="2400" dirty="0" err="1" smtClean="0">
                <a:solidFill>
                  <a:schemeClr val="tx2"/>
                </a:solidFill>
              </a:rPr>
              <a:t>о́</a:t>
            </a:r>
            <a:r>
              <a:rPr lang="ru-RU" sz="2400" dirty="0" err="1" smtClean="0"/>
              <a:t>рцию</a:t>
            </a:r>
            <a:r>
              <a:rPr lang="ru-RU" sz="2400" dirty="0" smtClean="0"/>
              <a:t> </a:t>
            </a:r>
            <a:r>
              <a:rPr lang="ru-RU" sz="2400" dirty="0" err="1" smtClean="0"/>
              <a:t>т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ста</a:t>
            </a:r>
            <a:r>
              <a:rPr lang="ru-RU" sz="2400" dirty="0"/>
              <a:t>. </a:t>
            </a:r>
            <a:r>
              <a:rPr lang="ru-RU" sz="2400" dirty="0" err="1" smtClean="0"/>
              <a:t>Ж</a:t>
            </a:r>
            <a:r>
              <a:rPr lang="ru-RU" sz="2400" dirty="0" err="1" smtClean="0">
                <a:solidFill>
                  <a:schemeClr val="tx2"/>
                </a:solidFill>
              </a:rPr>
              <a:t>а́</a:t>
            </a:r>
            <a:r>
              <a:rPr lang="ru-RU" sz="2400" dirty="0" err="1" smtClean="0"/>
              <a:t>рим</a:t>
            </a:r>
            <a:r>
              <a:rPr lang="ru-RU" sz="2400" dirty="0" smtClean="0"/>
              <a:t> блин</a:t>
            </a:r>
            <a:r>
              <a:rPr lang="ru-RU" sz="2400" dirty="0" smtClean="0">
                <a:solidFill>
                  <a:schemeClr val="tx2"/>
                </a:solidFill>
              </a:rPr>
              <a:t>ы́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 smtClean="0"/>
              <a:t>ср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днем</a:t>
            </a:r>
            <a:r>
              <a:rPr lang="ru-RU" sz="2400" dirty="0" smtClean="0"/>
              <a:t> огн</a:t>
            </a:r>
            <a:r>
              <a:rPr lang="ru-RU" sz="2400" dirty="0" smtClean="0">
                <a:solidFill>
                  <a:schemeClr val="tx2"/>
                </a:solidFill>
              </a:rPr>
              <a:t>е́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с </a:t>
            </a:r>
            <a:r>
              <a:rPr lang="ru-RU" sz="2400" dirty="0" err="1" smtClean="0"/>
              <a:t>об</a:t>
            </a:r>
            <a:r>
              <a:rPr lang="ru-RU" sz="2400" dirty="0" err="1" smtClean="0">
                <a:solidFill>
                  <a:schemeClr val="tx2"/>
                </a:solidFill>
              </a:rPr>
              <a:t>е́</a:t>
            </a:r>
            <a:r>
              <a:rPr lang="ru-RU" sz="2400" dirty="0" err="1" smtClean="0"/>
              <a:t>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</a:t>
            </a:r>
            <a:r>
              <a:rPr lang="ru-RU" sz="2400" dirty="0" err="1" smtClean="0">
                <a:solidFill>
                  <a:schemeClr val="tx2"/>
                </a:solidFill>
              </a:rPr>
              <a:t>о́</a:t>
            </a:r>
            <a:r>
              <a:rPr lang="ru-RU" sz="2400" dirty="0" err="1" smtClean="0"/>
              <a:t>н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 smtClean="0"/>
              <a:t>зарум</a:t>
            </a:r>
            <a:r>
              <a:rPr lang="ru-RU" sz="2400" dirty="0" err="1" smtClean="0">
                <a:solidFill>
                  <a:schemeClr val="tx2"/>
                </a:solidFill>
              </a:rPr>
              <a:t>я́</a:t>
            </a:r>
            <a:r>
              <a:rPr lang="ru-RU" sz="2400" dirty="0" err="1" smtClean="0"/>
              <a:t>нивания</a:t>
            </a:r>
            <a:r>
              <a:rPr lang="ru-RU" sz="2400" dirty="0"/>
              <a:t>.</a:t>
            </a:r>
            <a:endParaRPr lang="ru-RU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326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ДОМАШНЕЕ ЗАДАНИЕ!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Прочитать текст на стр. 118 и 119 в учебнике Орбита 3.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Сделать 1-ое, 2-ое и 4-ое задание в учебнике, стр. 120 и 121.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Написать рецепт своего любимого блюда.</a:t>
            </a:r>
          </a:p>
          <a:p>
            <a:endParaRPr lang="ru-RU" sz="2800" dirty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endParaRPr lang="ru-RU" sz="2800" dirty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5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01153" y="-274320"/>
            <a:ext cx="15955896" cy="7132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939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08729" y="-188260"/>
            <a:ext cx="16190257" cy="7274859"/>
          </a:xfrm>
        </p:spPr>
      </p:pic>
    </p:spTree>
    <p:extLst>
      <p:ext uri="{BB962C8B-B14F-4D97-AF65-F5344CB8AC3E}">
        <p14:creationId xmlns:p14="http://schemas.microsoft.com/office/powerpoint/2010/main" xmlns="" val="18232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80" y="370977"/>
            <a:ext cx="8596668" cy="6304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СЛОВ</a:t>
            </a:r>
            <a:r>
              <a:rPr lang="ru-RU" sz="2800" dirty="0" smtClean="0">
                <a:solidFill>
                  <a:schemeClr val="tx2"/>
                </a:solidFill>
              </a:rPr>
              <a:t>А́</a:t>
            </a:r>
            <a:r>
              <a:rPr lang="ru-RU" sz="2800" dirty="0" smtClean="0"/>
              <a:t>РЬ</a:t>
            </a:r>
          </a:p>
          <a:p>
            <a:r>
              <a:rPr lang="ru-RU" sz="2400" dirty="0" smtClean="0"/>
              <a:t>ЕД</a:t>
            </a:r>
            <a:r>
              <a:rPr lang="ru-RU" sz="2400" dirty="0" smtClean="0">
                <a:solidFill>
                  <a:schemeClr val="tx2"/>
                </a:solidFill>
              </a:rPr>
              <a:t>А́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храна</a:t>
            </a:r>
            <a:endParaRPr lang="ru-RU" sz="2400" dirty="0" smtClean="0"/>
          </a:p>
          <a:p>
            <a:r>
              <a:rPr lang="ru-RU" sz="2400" dirty="0" smtClean="0"/>
              <a:t>П</a:t>
            </a:r>
            <a:r>
              <a:rPr lang="ru-RU" sz="2400" dirty="0" smtClean="0">
                <a:solidFill>
                  <a:schemeClr val="tx2"/>
                </a:solidFill>
              </a:rPr>
              <a:t>И́</a:t>
            </a:r>
            <a:r>
              <a:rPr lang="ru-RU" sz="2400" dirty="0" smtClean="0"/>
              <a:t>ЩА – </a:t>
            </a:r>
            <a:r>
              <a:rPr lang="ru-RU" sz="2400" dirty="0" err="1" smtClean="0"/>
              <a:t>храна</a:t>
            </a:r>
            <a:endParaRPr lang="ru-RU" sz="2400" dirty="0" smtClean="0"/>
          </a:p>
          <a:p>
            <a:r>
              <a:rPr lang="ru-RU" sz="2400" dirty="0" smtClean="0"/>
              <a:t>БЛ</a:t>
            </a:r>
            <a:r>
              <a:rPr lang="ru-RU" sz="2400" dirty="0" smtClean="0">
                <a:solidFill>
                  <a:schemeClr val="tx2"/>
                </a:solidFill>
              </a:rPr>
              <a:t>Ю́</a:t>
            </a:r>
            <a:r>
              <a:rPr lang="ru-RU" sz="2400" dirty="0" smtClean="0"/>
              <a:t>ДО – </a:t>
            </a:r>
            <a:r>
              <a:rPr lang="sr-Cyrl-BA" sz="2400" dirty="0" smtClean="0"/>
              <a:t>јело</a:t>
            </a:r>
          </a:p>
          <a:p>
            <a:r>
              <a:rPr lang="sr-Cyrl-BA" sz="2400" dirty="0" smtClean="0"/>
              <a:t>БЛИН</a:t>
            </a:r>
            <a:r>
              <a:rPr lang="ru-RU" sz="2400" dirty="0" smtClean="0">
                <a:solidFill>
                  <a:schemeClr val="tx2"/>
                </a:solidFill>
              </a:rPr>
              <a:t>Ы́</a:t>
            </a:r>
            <a:r>
              <a:rPr lang="ru-RU" sz="2400" dirty="0" smtClean="0"/>
              <a:t> – </a:t>
            </a:r>
            <a:r>
              <a:rPr lang="ru-RU" sz="2400" dirty="0" err="1" smtClean="0"/>
              <a:t>палачинке</a:t>
            </a:r>
            <a:endParaRPr lang="ru-RU" sz="2400" dirty="0" smtClean="0"/>
          </a:p>
          <a:p>
            <a:r>
              <a:rPr lang="ru-RU" sz="2400" dirty="0" smtClean="0"/>
              <a:t>БУТЕРБР</a:t>
            </a:r>
            <a:r>
              <a:rPr lang="ru-RU" sz="2400" dirty="0" smtClean="0">
                <a:solidFill>
                  <a:schemeClr val="tx2"/>
                </a:solidFill>
              </a:rPr>
              <a:t>О́</a:t>
            </a:r>
            <a:r>
              <a:rPr lang="ru-RU" sz="2400" dirty="0" smtClean="0"/>
              <a:t>Д – </a:t>
            </a:r>
            <a:r>
              <a:rPr lang="ru-RU" sz="2400" dirty="0" err="1" smtClean="0"/>
              <a:t>сендвич</a:t>
            </a:r>
            <a:endParaRPr lang="ru-RU" sz="2400" dirty="0" smtClean="0"/>
          </a:p>
          <a:p>
            <a:r>
              <a:rPr lang="ru-RU" sz="2400" dirty="0" smtClean="0"/>
              <a:t>Я</a:t>
            </a:r>
            <a:r>
              <a:rPr lang="ru-RU" sz="2400" dirty="0" smtClean="0">
                <a:solidFill>
                  <a:schemeClr val="tx2"/>
                </a:solidFill>
              </a:rPr>
              <a:t>И́</a:t>
            </a:r>
            <a:r>
              <a:rPr lang="ru-RU" sz="2400" dirty="0" smtClean="0"/>
              <a:t>ЧНИЦА – </a:t>
            </a:r>
            <a:r>
              <a:rPr lang="sr-Cyrl-BA" sz="2400" dirty="0" smtClean="0"/>
              <a:t>јаја</a:t>
            </a:r>
          </a:p>
          <a:p>
            <a:r>
              <a:rPr lang="ru-RU" sz="2400" dirty="0" smtClean="0"/>
              <a:t>ЩИ – </a:t>
            </a:r>
            <a:r>
              <a:rPr lang="ru-RU" sz="2400" dirty="0" err="1" smtClean="0"/>
              <a:t>шчи</a:t>
            </a:r>
            <a:r>
              <a:rPr lang="ru-RU" sz="2400" dirty="0" smtClean="0"/>
              <a:t>, </a:t>
            </a:r>
            <a:r>
              <a:rPr lang="ru-RU" sz="2400" dirty="0" err="1" smtClean="0"/>
              <a:t>руска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чорба</a:t>
            </a:r>
            <a:r>
              <a:rPr lang="ru-RU" sz="2400" dirty="0" smtClean="0"/>
              <a:t> од </a:t>
            </a:r>
            <a:r>
              <a:rPr lang="ru-RU" sz="2400" dirty="0" err="1" smtClean="0"/>
              <a:t>купуса</a:t>
            </a:r>
            <a:r>
              <a:rPr lang="ru-RU" sz="2400" dirty="0" smtClean="0"/>
              <a:t> и </a:t>
            </a:r>
            <a:r>
              <a:rPr lang="ru-RU" sz="2400" dirty="0" err="1" smtClean="0"/>
              <a:t>меса</a:t>
            </a:r>
            <a:endParaRPr lang="ru-RU" sz="2400" dirty="0" smtClean="0"/>
          </a:p>
          <a:p>
            <a:r>
              <a:rPr lang="sr-Cyrl-BA" sz="2400" dirty="0" smtClean="0">
                <a:solidFill>
                  <a:schemeClr val="tx2"/>
                </a:solidFill>
              </a:rPr>
              <a:t>О́</a:t>
            </a:r>
            <a:r>
              <a:rPr lang="sr-Cyrl-BA" sz="2400" dirty="0" smtClean="0"/>
              <a:t>ВО</a:t>
            </a:r>
            <a:r>
              <a:rPr lang="ru-RU" sz="2400" dirty="0" smtClean="0"/>
              <a:t>ЩИ – </a:t>
            </a:r>
            <a:r>
              <a:rPr lang="sr-Cyrl-BA" sz="2400" dirty="0" smtClean="0"/>
              <a:t>поврће</a:t>
            </a:r>
          </a:p>
          <a:p>
            <a:r>
              <a:rPr lang="sr-Cyrl-BA" sz="2400" dirty="0" smtClean="0"/>
              <a:t>ПЕЛ</a:t>
            </a:r>
            <a:r>
              <a:rPr lang="ru-RU" sz="2400" dirty="0" smtClean="0"/>
              <a:t>ЬМ</a:t>
            </a:r>
            <a:r>
              <a:rPr lang="ru-RU" sz="2400" dirty="0" smtClean="0">
                <a:solidFill>
                  <a:schemeClr val="tx2"/>
                </a:solidFill>
              </a:rPr>
              <a:t>Е́</a:t>
            </a:r>
            <a:r>
              <a:rPr lang="ru-RU" sz="2400" dirty="0" smtClean="0"/>
              <a:t>НИ – </a:t>
            </a:r>
            <a:r>
              <a:rPr lang="ru-RU" sz="2400" dirty="0" err="1" smtClean="0"/>
              <a:t>пељмени</a:t>
            </a:r>
            <a:r>
              <a:rPr lang="ru-RU" sz="2400" dirty="0" smtClean="0"/>
              <a:t>, </a:t>
            </a:r>
            <a:r>
              <a:rPr lang="ru-RU" sz="2400" dirty="0" err="1" smtClean="0"/>
              <a:t>кесице</a:t>
            </a:r>
            <a:r>
              <a:rPr lang="ru-RU" sz="2400" dirty="0" smtClean="0"/>
              <a:t> </a:t>
            </a:r>
            <a:r>
              <a:rPr lang="ru-RU" sz="2400" dirty="0" err="1" smtClean="0"/>
              <a:t>тијеста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пуњене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надјевом</a:t>
            </a:r>
            <a:endParaRPr lang="ru-RU" sz="2400" dirty="0" smtClean="0"/>
          </a:p>
          <a:p>
            <a:r>
              <a:rPr lang="ru-RU" sz="2400" dirty="0" smtClean="0"/>
              <a:t>ГОЛУБЦ</a:t>
            </a:r>
            <a:r>
              <a:rPr lang="ru-RU" sz="2400" dirty="0" smtClean="0">
                <a:solidFill>
                  <a:schemeClr val="tx2"/>
                </a:solidFill>
              </a:rPr>
              <a:t>Ы́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сарма</a:t>
            </a:r>
            <a:endParaRPr lang="ru-RU" sz="2400" dirty="0" smtClean="0"/>
          </a:p>
          <a:p>
            <a:r>
              <a:rPr lang="ru-RU" sz="2400" dirty="0" smtClean="0"/>
              <a:t>КЛУБН</a:t>
            </a:r>
            <a:r>
              <a:rPr lang="ru-RU" sz="2400" dirty="0" smtClean="0">
                <a:solidFill>
                  <a:schemeClr val="tx2"/>
                </a:solidFill>
              </a:rPr>
              <a:t>И́</a:t>
            </a:r>
            <a:r>
              <a:rPr lang="ru-RU" sz="2400" dirty="0" smtClean="0"/>
              <a:t>КА – </a:t>
            </a:r>
            <a:r>
              <a:rPr lang="sr-Cyrl-BA" sz="2400" dirty="0" smtClean="0"/>
              <a:t>јагода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sr-Cyrl-BA" sz="2400" dirty="0" smtClean="0"/>
          </a:p>
          <a:p>
            <a:endParaRPr lang="sr-Cyrl-BA" sz="2400" dirty="0" smtClean="0"/>
          </a:p>
          <a:p>
            <a:endParaRPr lang="sr-Cyrl-BA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sr-Cyrl-BA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300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57" y="501606"/>
            <a:ext cx="8596668" cy="3880773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ПРОД</a:t>
            </a:r>
            <a:r>
              <a:rPr lang="sr-Cyrl-BA" sz="2400" dirty="0" smtClean="0">
                <a:solidFill>
                  <a:schemeClr val="tx2"/>
                </a:solidFill>
              </a:rPr>
              <a:t>У́</a:t>
            </a:r>
            <a:r>
              <a:rPr lang="sr-Cyrl-BA" sz="2400" dirty="0" smtClean="0"/>
              <a:t>КТ</a:t>
            </a:r>
            <a:r>
              <a:rPr lang="ru-RU" sz="2400" dirty="0" smtClean="0"/>
              <a:t>Ы – </a:t>
            </a:r>
            <a:r>
              <a:rPr lang="ru-RU" sz="2400" dirty="0" err="1" smtClean="0"/>
              <a:t>намирнице</a:t>
            </a:r>
            <a:endParaRPr lang="ru-RU" sz="2400" dirty="0" smtClean="0"/>
          </a:p>
          <a:p>
            <a:r>
              <a:rPr lang="ru-RU" sz="2400" dirty="0" smtClean="0"/>
              <a:t>М</a:t>
            </a:r>
            <a:r>
              <a:rPr lang="ru-RU" sz="2400" dirty="0" smtClean="0">
                <a:solidFill>
                  <a:schemeClr val="tx2"/>
                </a:solidFill>
              </a:rPr>
              <a:t>А́</a:t>
            </a:r>
            <a:r>
              <a:rPr lang="ru-RU" sz="2400" dirty="0" smtClean="0"/>
              <a:t>СЛО РАСТ</a:t>
            </a:r>
            <a:r>
              <a:rPr lang="ru-RU" sz="2400" dirty="0" smtClean="0">
                <a:solidFill>
                  <a:schemeClr val="tx2"/>
                </a:solidFill>
              </a:rPr>
              <a:t>И́</a:t>
            </a:r>
            <a:r>
              <a:rPr lang="ru-RU" sz="2400" dirty="0" smtClean="0"/>
              <a:t>ТЕЛЬНОЕ – би</a:t>
            </a:r>
            <a:r>
              <a:rPr lang="sr-Cyrl-BA" sz="2400" dirty="0" smtClean="0"/>
              <a:t>љно уље</a:t>
            </a:r>
          </a:p>
          <a:p>
            <a:r>
              <a:rPr lang="sr-Cyrl-BA" sz="2400" dirty="0" smtClean="0"/>
              <a:t>МУК</a:t>
            </a:r>
            <a:r>
              <a:rPr lang="sr-Cyrl-BA" sz="2400" dirty="0" smtClean="0">
                <a:solidFill>
                  <a:schemeClr val="tx2"/>
                </a:solidFill>
              </a:rPr>
              <a:t>А́</a:t>
            </a:r>
            <a:r>
              <a:rPr lang="sr-Cyrl-BA" sz="2400" dirty="0" smtClean="0"/>
              <a:t> – бра</a:t>
            </a:r>
            <a:r>
              <a:rPr lang="ru-RU" sz="2400" dirty="0" err="1" smtClean="0"/>
              <a:t>шно</a:t>
            </a:r>
            <a:endParaRPr lang="ru-RU" sz="2400" dirty="0" smtClean="0"/>
          </a:p>
          <a:p>
            <a:r>
              <a:rPr lang="ru-RU" sz="2400" dirty="0" smtClean="0"/>
              <a:t>С</a:t>
            </a:r>
            <a:r>
              <a:rPr lang="ru-RU" sz="2400" dirty="0" smtClean="0">
                <a:solidFill>
                  <a:schemeClr val="tx2"/>
                </a:solidFill>
              </a:rPr>
              <a:t>А́</a:t>
            </a:r>
            <a:r>
              <a:rPr lang="ru-RU" sz="2400" dirty="0" smtClean="0"/>
              <a:t>ХАР – </a:t>
            </a:r>
            <a:r>
              <a:rPr lang="ru-RU" sz="2400" dirty="0" err="1" smtClean="0"/>
              <a:t>ше</a:t>
            </a:r>
            <a:r>
              <a:rPr lang="sr-Cyrl-BA" sz="2400" dirty="0" smtClean="0"/>
              <a:t>ћер</a:t>
            </a:r>
          </a:p>
          <a:p>
            <a:r>
              <a:rPr lang="sr-Cyrl-BA" sz="2400" dirty="0" smtClean="0"/>
              <a:t>М</a:t>
            </a:r>
            <a:r>
              <a:rPr lang="sr-Cyrl-BA" sz="2400" dirty="0" smtClean="0">
                <a:solidFill>
                  <a:schemeClr val="tx2"/>
                </a:solidFill>
              </a:rPr>
              <a:t>А́</a:t>
            </a:r>
            <a:r>
              <a:rPr lang="sr-Cyrl-BA" sz="2400" dirty="0" smtClean="0"/>
              <a:t>СЛО СЛ</a:t>
            </a:r>
            <a:r>
              <a:rPr lang="sr-Cyrl-BA" sz="2400" dirty="0" smtClean="0">
                <a:solidFill>
                  <a:schemeClr val="tx2"/>
                </a:solidFill>
              </a:rPr>
              <a:t>И́</a:t>
            </a:r>
            <a:r>
              <a:rPr lang="sr-Cyrl-BA" sz="2400" dirty="0" smtClean="0"/>
              <a:t>ВОЧНОЕ – маслац</a:t>
            </a:r>
          </a:p>
          <a:p>
            <a:r>
              <a:rPr lang="sr-Cyrl-BA" sz="2400" dirty="0" smtClean="0"/>
              <a:t>СТОЛ</a:t>
            </a:r>
            <a:r>
              <a:rPr lang="sr-Cyrl-BA" sz="2400" dirty="0" smtClean="0">
                <a:solidFill>
                  <a:schemeClr val="tx2"/>
                </a:solidFill>
              </a:rPr>
              <a:t>О́</a:t>
            </a:r>
            <a:r>
              <a:rPr lang="sr-Cyrl-BA" sz="2400" dirty="0" smtClean="0"/>
              <a:t>ВАЯ Л</a:t>
            </a:r>
            <a:r>
              <a:rPr lang="sr-Cyrl-BA" sz="2400" dirty="0" smtClean="0">
                <a:solidFill>
                  <a:schemeClr val="tx2"/>
                </a:solidFill>
              </a:rPr>
              <a:t>О́</a:t>
            </a:r>
            <a:r>
              <a:rPr lang="sr-Cyrl-BA" sz="2400" dirty="0" smtClean="0"/>
              <a:t>ЖКА – супена кашика</a:t>
            </a:r>
          </a:p>
          <a:p>
            <a:endParaRPr lang="sr-Cyrl-BA" sz="2400" dirty="0" smtClean="0"/>
          </a:p>
          <a:p>
            <a:endParaRPr lang="ru-RU" sz="2400" dirty="0" smtClean="0"/>
          </a:p>
          <a:p>
            <a:endParaRPr lang="sr-Cyrl-BA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58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701" y="720523"/>
            <a:ext cx="833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ОСТАВАЙТЕСЬ ДОМА!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9251" y="2396763"/>
            <a:ext cx="5987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МОЙТЕ РУКИ!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60112"/>
            <a:ext cx="10607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БЕРЕГИТЕ ВАШИХ БАБУШЕК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 ДЕДУШЕК!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2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1986451"/>
              </p:ext>
            </p:extLst>
          </p:nvPr>
        </p:nvGraphicFramePr>
        <p:xfrm>
          <a:off x="429668" y="181222"/>
          <a:ext cx="8936400" cy="64748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8800">
                  <a:extLst>
                    <a:ext uri="{9D8B030D-6E8A-4147-A177-3AD203B41FA5}">
                      <a16:colId xmlns:a16="http://schemas.microsoft.com/office/drawing/2014/main" xmlns="" val="192138792"/>
                    </a:ext>
                  </a:extLst>
                </a:gridCol>
                <a:gridCol w="2978800">
                  <a:extLst>
                    <a:ext uri="{9D8B030D-6E8A-4147-A177-3AD203B41FA5}">
                      <a16:colId xmlns:a16="http://schemas.microsoft.com/office/drawing/2014/main" xmlns="" val="1874293385"/>
                    </a:ext>
                  </a:extLst>
                </a:gridCol>
                <a:gridCol w="2978800">
                  <a:extLst>
                    <a:ext uri="{9D8B030D-6E8A-4147-A177-3AD203B41FA5}">
                      <a16:colId xmlns:a16="http://schemas.microsoft.com/office/drawing/2014/main" xmlns="" val="2363593888"/>
                    </a:ext>
                  </a:extLst>
                </a:gridCol>
              </a:tblGrid>
              <a:tr h="9390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А́</a:t>
                      </a:r>
                      <a:r>
                        <a:rPr lang="ru-RU" sz="3200" dirty="0" smtClean="0"/>
                        <a:t>ВТРАК</a:t>
                      </a:r>
                    </a:p>
                    <a:p>
                      <a:pPr algn="ctr"/>
                      <a:r>
                        <a:rPr lang="ru-RU" sz="1800" dirty="0" smtClean="0"/>
                        <a:t>(ДОРУЧАК)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ОБ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Е́</a:t>
                      </a:r>
                      <a:r>
                        <a:rPr lang="ru-RU" sz="3200" dirty="0" smtClean="0"/>
                        <a:t>Д</a:t>
                      </a:r>
                    </a:p>
                    <a:p>
                      <a:pPr algn="ctr"/>
                      <a:r>
                        <a:rPr lang="ru-RU" sz="1800" dirty="0" smtClean="0"/>
                        <a:t>(РУЧАК)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У́</a:t>
                      </a:r>
                      <a:r>
                        <a:rPr lang="ru-RU" sz="3200" dirty="0" smtClean="0"/>
                        <a:t>ЖИН</a:t>
                      </a:r>
                    </a:p>
                    <a:p>
                      <a:pPr algn="ctr"/>
                      <a:r>
                        <a:rPr lang="ru-RU" sz="1800" dirty="0" smtClean="0"/>
                        <a:t>(ВЕЧЕРА)</a:t>
                      </a:r>
                      <a:endParaRPr lang="en-US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8348725"/>
                  </a:ext>
                </a:extLst>
              </a:tr>
              <a:tr h="3280248">
                <a:tc>
                  <a:txBody>
                    <a:bodyPr/>
                    <a:lstStyle/>
                    <a:p>
                      <a:r>
                        <a:rPr lang="ru-RU" dirty="0" smtClean="0"/>
                        <a:t>БУТЕРБР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О́</a:t>
                      </a:r>
                      <a:r>
                        <a:rPr lang="ru-RU" dirty="0" smtClean="0"/>
                        <a:t>Д</a:t>
                      </a:r>
                      <a:r>
                        <a:rPr lang="ru-RU" baseline="0" dirty="0" smtClean="0"/>
                        <a:t> С КОЛБАС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О́</a:t>
                      </a:r>
                      <a:r>
                        <a:rPr lang="ru-RU" baseline="0" dirty="0" smtClean="0"/>
                        <a:t>Й, С С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Ы́</a:t>
                      </a:r>
                      <a:r>
                        <a:rPr lang="ru-RU" baseline="0" dirty="0" smtClean="0"/>
                        <a:t>РОМ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u="sng" dirty="0" smtClean="0"/>
                        <a:t>НА</a:t>
                      </a:r>
                      <a:r>
                        <a:rPr lang="ru-RU" sz="1600" i="1" u="sng" baseline="0" dirty="0" smtClean="0"/>
                        <a:t> П</a:t>
                      </a:r>
                      <a:r>
                        <a:rPr lang="ru-RU" sz="1600" i="1" u="sng" baseline="0" dirty="0" smtClean="0">
                          <a:solidFill>
                            <a:schemeClr val="tx1"/>
                          </a:solidFill>
                        </a:rPr>
                        <a:t>Е́</a:t>
                      </a:r>
                      <a:r>
                        <a:rPr lang="ru-RU" sz="1600" i="1" u="sng" baseline="0" dirty="0" smtClean="0"/>
                        <a:t>РВОЕ</a:t>
                      </a:r>
                    </a:p>
                    <a:p>
                      <a:endParaRPr lang="ru-RU" sz="1600" i="1" u="sng" baseline="0" dirty="0" smtClean="0"/>
                    </a:p>
                    <a:p>
                      <a:r>
                        <a:rPr lang="ru-RU" sz="1800" i="0" u="none" baseline="0" dirty="0" smtClean="0"/>
                        <a:t>МЯСН</a:t>
                      </a:r>
                      <a:r>
                        <a:rPr lang="ru-RU" sz="1800" i="0" u="none" baseline="0" dirty="0" smtClean="0">
                          <a:solidFill>
                            <a:schemeClr val="tx1"/>
                          </a:solidFill>
                        </a:rPr>
                        <a:t>О́</a:t>
                      </a:r>
                      <a:r>
                        <a:rPr lang="ru-RU" sz="1800" i="0" u="none" baseline="0" dirty="0" smtClean="0"/>
                        <a:t>Й, КУР</a:t>
                      </a:r>
                      <a:r>
                        <a:rPr lang="ru-RU" sz="1800" i="0" u="none" baseline="0" dirty="0" smtClean="0">
                          <a:solidFill>
                            <a:schemeClr val="tx1"/>
                          </a:solidFill>
                        </a:rPr>
                        <a:t>И́</a:t>
                      </a:r>
                      <a:r>
                        <a:rPr lang="ru-RU" sz="1800" i="0" u="none" baseline="0" dirty="0" smtClean="0"/>
                        <a:t>НЫЙ СУП</a:t>
                      </a:r>
                    </a:p>
                    <a:p>
                      <a:endParaRPr lang="ru-RU" sz="1800" i="0" u="none" baseline="0" dirty="0" smtClean="0"/>
                    </a:p>
                    <a:p>
                      <a:endParaRPr lang="ru-RU" sz="1800" i="0" u="none" baseline="0" dirty="0" smtClean="0"/>
                    </a:p>
                    <a:p>
                      <a:endParaRPr lang="ru-RU" sz="1800" i="0" u="none" baseline="0" dirty="0" smtClean="0"/>
                    </a:p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  <a:p>
                      <a:endParaRPr lang="ru-RU" i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О́</a:t>
                      </a:r>
                      <a:r>
                        <a:rPr lang="ru-RU" dirty="0" smtClean="0"/>
                        <a:t>ВОЩИ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407024"/>
                  </a:ext>
                </a:extLst>
              </a:tr>
              <a:tr h="2213495"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И́</a:t>
                      </a:r>
                      <a:r>
                        <a:rPr lang="ru-RU" dirty="0" smtClean="0"/>
                        <a:t>ЧНИЦА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dirty="0" smtClean="0"/>
                        <a:t>ЩИ</a:t>
                      </a:r>
                    </a:p>
                    <a:p>
                      <a:endParaRPr lang="ru-RU" sz="1800" b="1" i="0" u="none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ПЕЛЬМ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Е́</a:t>
                      </a:r>
                      <a:r>
                        <a:rPr lang="ru-RU" dirty="0" smtClean="0"/>
                        <a:t>НИ</a:t>
                      </a:r>
                    </a:p>
                    <a:p>
                      <a:endParaRPr lang="ru-RU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909398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994" y="2126252"/>
            <a:ext cx="2156777" cy="161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926" y="4900183"/>
            <a:ext cx="2155599" cy="1573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082" y="1933301"/>
            <a:ext cx="2259876" cy="2259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049" y="4842782"/>
            <a:ext cx="2481943" cy="1613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767" y="1837296"/>
            <a:ext cx="2744605" cy="1904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226" y="4961059"/>
            <a:ext cx="2709662" cy="14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9704457"/>
              </p:ext>
            </p:extLst>
          </p:nvPr>
        </p:nvGraphicFramePr>
        <p:xfrm>
          <a:off x="505135" y="144798"/>
          <a:ext cx="8325356" cy="61906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6432">
                  <a:extLst>
                    <a:ext uri="{9D8B030D-6E8A-4147-A177-3AD203B41FA5}">
                      <a16:colId xmlns:a16="http://schemas.microsoft.com/office/drawing/2014/main" xmlns="" val="3387448055"/>
                    </a:ext>
                  </a:extLst>
                </a:gridCol>
                <a:gridCol w="4068924">
                  <a:extLst>
                    <a:ext uri="{9D8B030D-6E8A-4147-A177-3AD203B41FA5}">
                      <a16:colId xmlns:a16="http://schemas.microsoft.com/office/drawing/2014/main" xmlns="" val="817808608"/>
                    </a:ext>
                  </a:extLst>
                </a:gridCol>
              </a:tblGrid>
              <a:tr h="12057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А́</a:t>
                      </a:r>
                      <a:r>
                        <a:rPr lang="ru-RU" sz="3200" dirty="0" smtClean="0"/>
                        <a:t>ВТРАК</a:t>
                      </a:r>
                    </a:p>
                    <a:p>
                      <a:pPr algn="ctr"/>
                      <a:r>
                        <a:rPr lang="ru-RU" sz="1800" dirty="0" smtClean="0"/>
                        <a:t>(ДОРУЧАК)</a:t>
                      </a:r>
                      <a:endParaRPr lang="en-US" sz="1800" i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ОБ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Е́</a:t>
                      </a:r>
                      <a:r>
                        <a:rPr lang="ru-RU" sz="3200" dirty="0" smtClean="0"/>
                        <a:t>Д</a:t>
                      </a:r>
                    </a:p>
                    <a:p>
                      <a:pPr algn="ctr"/>
                      <a:r>
                        <a:rPr lang="ru-RU" sz="1800" dirty="0" smtClean="0"/>
                        <a:t>(РУЧАК)</a:t>
                      </a:r>
                      <a:endParaRPr lang="en-US" sz="1800" i="1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9945404"/>
                  </a:ext>
                </a:extLst>
              </a:tr>
              <a:tr h="2802556">
                <a:tc>
                  <a:txBody>
                    <a:bodyPr/>
                    <a:lstStyle/>
                    <a:p>
                      <a:r>
                        <a:rPr lang="ru-RU" dirty="0" smtClean="0"/>
                        <a:t>БЛ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dirty="0" smtClean="0"/>
                        <a:t>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Ы́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u="sng" dirty="0" smtClean="0"/>
                        <a:t>НА ВТОР</a:t>
                      </a:r>
                      <a:r>
                        <a:rPr lang="ru-RU" sz="1600" i="1" u="sng" dirty="0" smtClean="0">
                          <a:solidFill>
                            <a:schemeClr val="tx1"/>
                          </a:solidFill>
                        </a:rPr>
                        <a:t>О́</a:t>
                      </a:r>
                      <a:r>
                        <a:rPr lang="ru-RU" sz="1600" i="1" u="sng" dirty="0" smtClean="0"/>
                        <a:t>Е</a:t>
                      </a:r>
                    </a:p>
                    <a:p>
                      <a:r>
                        <a:rPr lang="ru-RU" sz="1800" b="1" i="0" u="none" dirty="0" smtClean="0"/>
                        <a:t>М</a:t>
                      </a: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</a:rPr>
                        <a:t>Я́</a:t>
                      </a:r>
                      <a:r>
                        <a:rPr lang="ru-RU" sz="1800" b="1" i="0" u="none" dirty="0" smtClean="0"/>
                        <a:t>СО С ГАРН</a:t>
                      </a: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</a:rPr>
                        <a:t>И́</a:t>
                      </a:r>
                      <a:r>
                        <a:rPr lang="ru-RU" sz="1800" b="1" i="0" u="none" dirty="0" smtClean="0"/>
                        <a:t>РОМ</a:t>
                      </a:r>
                    </a:p>
                    <a:p>
                      <a:endParaRPr lang="en-US" sz="1800" b="1" i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223562"/>
                  </a:ext>
                </a:extLst>
              </a:tr>
              <a:tr h="2182380">
                <a:tc>
                  <a:txBody>
                    <a:bodyPr/>
                    <a:lstStyle/>
                    <a:p>
                      <a:r>
                        <a:rPr lang="ru-RU" dirty="0" smtClean="0"/>
                        <a:t>ОМЛ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Е́</a:t>
                      </a:r>
                      <a:r>
                        <a:rPr lang="ru-RU" dirty="0" smtClean="0"/>
                        <a:t>Т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Ы́</a:t>
                      </a:r>
                      <a:r>
                        <a:rPr lang="ru-RU" dirty="0" smtClean="0"/>
                        <a:t>БА</a:t>
                      </a:r>
                      <a:r>
                        <a:rPr lang="ru-RU" baseline="0" dirty="0" smtClean="0"/>
                        <a:t> С Р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И́</a:t>
                      </a:r>
                      <a:r>
                        <a:rPr lang="ru-RU" baseline="0" dirty="0" smtClean="0"/>
                        <a:t>СОМ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493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522" y="1853728"/>
            <a:ext cx="2782389" cy="1852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18" y="4579628"/>
            <a:ext cx="2229395" cy="1672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362" y="2010790"/>
            <a:ext cx="2390501" cy="1851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984" y="4552102"/>
            <a:ext cx="2421879" cy="1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2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5694214"/>
              </p:ext>
            </p:extLst>
          </p:nvPr>
        </p:nvGraphicFramePr>
        <p:xfrm>
          <a:off x="2782389" y="88825"/>
          <a:ext cx="5016137" cy="6451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6137">
                  <a:extLst>
                    <a:ext uri="{9D8B030D-6E8A-4147-A177-3AD203B41FA5}">
                      <a16:colId xmlns:a16="http://schemas.microsoft.com/office/drawing/2014/main" xmlns="" val="3848469538"/>
                    </a:ext>
                  </a:extLst>
                </a:gridCol>
              </a:tblGrid>
              <a:tr h="11752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Е́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(РУЧАК)</a:t>
                      </a:r>
                      <a:endPara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2940888"/>
                  </a:ext>
                </a:extLst>
              </a:tr>
              <a:tr h="23856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ГОЛУБЦ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Ы́</a:t>
                      </a:r>
                    </a:p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5426328"/>
                  </a:ext>
                </a:extLst>
              </a:tr>
              <a:tr h="2890504">
                <a:tc>
                  <a:txBody>
                    <a:bodyPr/>
                    <a:lstStyle/>
                    <a:p>
                      <a:r>
                        <a:rPr lang="ru-RU" sz="1600" i="1" u="sng" dirty="0" smtClean="0"/>
                        <a:t>НА ТРЕ́ТЬЕ</a:t>
                      </a:r>
                    </a:p>
                    <a:p>
                      <a:endParaRPr lang="ru-RU" sz="1600" i="1" u="sng" dirty="0" smtClean="0"/>
                    </a:p>
                    <a:p>
                      <a:r>
                        <a:rPr lang="sr-Cyrl-BA" sz="1800" b="1" i="0" u="none" dirty="0" smtClean="0"/>
                        <a:t>КОМП</a:t>
                      </a:r>
                      <a:r>
                        <a:rPr lang="sr-Cyrl-BA" sz="1800" b="1" i="0" u="none" dirty="0" smtClean="0">
                          <a:solidFill>
                            <a:schemeClr val="tx1"/>
                          </a:solidFill>
                        </a:rPr>
                        <a:t>О́</a:t>
                      </a:r>
                      <a:r>
                        <a:rPr lang="sr-Cyrl-BA" sz="1800" b="1" i="0" u="none" dirty="0" smtClean="0"/>
                        <a:t>Т ИЗ</a:t>
                      </a:r>
                      <a:r>
                        <a:rPr lang="sr-Cyrl-BA" sz="1800" b="1" i="0" u="none" baseline="0" dirty="0" smtClean="0"/>
                        <a:t> В</a:t>
                      </a:r>
                      <a:r>
                        <a:rPr lang="sr-Cyrl-BA" sz="1800" b="1" i="0" u="none" baseline="0" dirty="0" smtClean="0">
                          <a:solidFill>
                            <a:schemeClr val="tx1"/>
                          </a:solidFill>
                        </a:rPr>
                        <a:t>И́</a:t>
                      </a:r>
                      <a:r>
                        <a:rPr lang="sr-Cyrl-BA" sz="1800" b="1" i="0" u="none" baseline="0" dirty="0" smtClean="0"/>
                        <a:t>ШНИ</a:t>
                      </a:r>
                      <a:r>
                        <a:rPr lang="ru-RU" sz="1800" b="1" i="0" u="none" baseline="0" dirty="0" smtClean="0"/>
                        <a:t>, ИЗ КЛУБН</a:t>
                      </a:r>
                      <a:r>
                        <a:rPr lang="ru-RU" sz="1800" b="1" i="0" u="none" baseline="0" dirty="0" smtClean="0">
                          <a:solidFill>
                            <a:schemeClr val="tx1"/>
                          </a:solidFill>
                        </a:rPr>
                        <a:t>И́</a:t>
                      </a:r>
                      <a:r>
                        <a:rPr lang="ru-RU" sz="1800" b="1" i="0" u="none" baseline="0" dirty="0" smtClean="0"/>
                        <a:t>КИ</a:t>
                      </a:r>
                      <a:endParaRPr lang="sr-Cyrl-BA" sz="1800" b="1" i="0" u="none" dirty="0" smtClean="0"/>
                    </a:p>
                    <a:p>
                      <a:endParaRPr lang="sr-Cyrl-BA" sz="1800" b="1" i="0" u="none" dirty="0" smtClean="0"/>
                    </a:p>
                    <a:p>
                      <a:endParaRPr lang="sr-Cyrl-BA" sz="1800" b="1" i="0" u="none" dirty="0" smtClean="0"/>
                    </a:p>
                    <a:p>
                      <a:endParaRPr lang="sr-Cyrl-BA" sz="1800" b="1" i="0" u="none" dirty="0" smtClean="0"/>
                    </a:p>
                    <a:p>
                      <a:endParaRPr lang="sr-Cyrl-BA" sz="1800" b="1" i="0" u="none" dirty="0" smtClean="0"/>
                    </a:p>
                    <a:p>
                      <a:endParaRPr lang="sr-Cyrl-BA" sz="1800" b="1" i="0" u="none" dirty="0" smtClean="0"/>
                    </a:p>
                    <a:p>
                      <a:endParaRPr lang="sr-Cyrl-BA" sz="1800" b="1" i="0" u="none" dirty="0" smtClean="0"/>
                    </a:p>
                    <a:p>
                      <a:endParaRPr lang="en-US" sz="1800" b="1" i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95576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416" y="1788296"/>
            <a:ext cx="2825413" cy="1881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690" y="4608574"/>
            <a:ext cx="3008139" cy="16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Глаг</a:t>
            </a:r>
            <a:r>
              <a:rPr lang="sr-Cyrl-BA" dirty="0" smtClean="0">
                <a:solidFill>
                  <a:srgbClr val="92D050"/>
                </a:solidFill>
              </a:rPr>
              <a:t>о́</a:t>
            </a:r>
            <a:r>
              <a:rPr lang="sr-Cyrl-BA" dirty="0" smtClean="0"/>
              <a:t>л</a:t>
            </a:r>
            <a:r>
              <a:rPr lang="ru-RU" dirty="0" smtClean="0"/>
              <a:t>ы, </a:t>
            </a:r>
            <a:r>
              <a:rPr lang="ru-RU" dirty="0" err="1" smtClean="0"/>
              <a:t>кот</a:t>
            </a:r>
            <a:r>
              <a:rPr lang="ru-RU" dirty="0" err="1" smtClean="0">
                <a:solidFill>
                  <a:srgbClr val="92D050"/>
                </a:solidFill>
              </a:rPr>
              <a:t>о́</a:t>
            </a:r>
            <a:r>
              <a:rPr lang="ru-RU" dirty="0" err="1" smtClean="0"/>
              <a:t>рые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err="1" smtClean="0">
                <a:solidFill>
                  <a:srgbClr val="92D050"/>
                </a:solidFill>
              </a:rPr>
              <a:t>у́</a:t>
            </a:r>
            <a:r>
              <a:rPr lang="ru-RU" dirty="0" err="1" smtClean="0"/>
              <a:t>жно</a:t>
            </a:r>
            <a:r>
              <a:rPr lang="ru-RU" dirty="0" smtClean="0"/>
              <a:t> </a:t>
            </a:r>
            <a:r>
              <a:rPr lang="ru-RU" dirty="0" err="1" smtClean="0"/>
              <a:t>зн</a:t>
            </a:r>
            <a:r>
              <a:rPr lang="ru-RU" dirty="0" err="1" smtClean="0">
                <a:solidFill>
                  <a:srgbClr val="92D050"/>
                </a:solidFill>
              </a:rPr>
              <a:t>а́</a:t>
            </a:r>
            <a:r>
              <a:rPr lang="ru-RU" dirty="0" err="1" smtClean="0"/>
              <a:t>ть</a:t>
            </a:r>
            <a:r>
              <a:rPr lang="ru-RU" dirty="0" smtClean="0"/>
              <a:t>, когд</a:t>
            </a:r>
            <a:r>
              <a:rPr lang="ru-RU" dirty="0" smtClean="0">
                <a:solidFill>
                  <a:srgbClr val="92D050"/>
                </a:solidFill>
              </a:rPr>
              <a:t>а́</a:t>
            </a:r>
            <a:r>
              <a:rPr lang="ru-RU" dirty="0" smtClean="0"/>
              <a:t> </a:t>
            </a:r>
            <a:r>
              <a:rPr lang="ru-RU" dirty="0" err="1" smtClean="0"/>
              <a:t>приготовл</a:t>
            </a:r>
            <a:r>
              <a:rPr lang="ru-RU" dirty="0" err="1" smtClean="0">
                <a:solidFill>
                  <a:srgbClr val="92D050"/>
                </a:solidFill>
              </a:rPr>
              <a:t>я́</a:t>
            </a:r>
            <a:r>
              <a:rPr lang="ru-RU" dirty="0" err="1" smtClean="0"/>
              <a:t>ем</a:t>
            </a:r>
            <a:r>
              <a:rPr lang="ru-RU" dirty="0" smtClean="0"/>
              <a:t> </a:t>
            </a:r>
            <a:r>
              <a:rPr lang="ru-RU" dirty="0" err="1" smtClean="0"/>
              <a:t>бл</a:t>
            </a:r>
            <a:r>
              <a:rPr lang="ru-RU" dirty="0" err="1" smtClean="0">
                <a:solidFill>
                  <a:srgbClr val="92D050"/>
                </a:solidFill>
              </a:rPr>
              <a:t>ю́</a:t>
            </a:r>
            <a:r>
              <a:rPr lang="ru-RU" dirty="0" err="1" smtClean="0"/>
              <a:t>да</a:t>
            </a:r>
            <a:r>
              <a:rPr lang="sr-Cyrl-BA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470924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39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93" y="762863"/>
            <a:ext cx="9250437" cy="5102360"/>
          </a:xfrm>
        </p:spPr>
        <p:txBody>
          <a:bodyPr>
            <a:normAutofit fontScale="47500" lnSpcReduction="20000"/>
          </a:bodyPr>
          <a:lstStyle/>
          <a:p>
            <a:r>
              <a:rPr lang="ru-RU" sz="5900" b="1" dirty="0" smtClean="0"/>
              <a:t>ГОТ</a:t>
            </a:r>
            <a:r>
              <a:rPr lang="ru-RU" sz="5900" b="1" dirty="0" smtClean="0">
                <a:solidFill>
                  <a:schemeClr val="tx1"/>
                </a:solidFill>
              </a:rPr>
              <a:t>О́</a:t>
            </a:r>
            <a:r>
              <a:rPr lang="ru-RU" sz="5900" b="1" dirty="0" smtClean="0"/>
              <a:t>ВИТЬ </a:t>
            </a:r>
            <a:r>
              <a:rPr lang="sr-Cyrl-BA" sz="5900" b="1" dirty="0" smtClean="0"/>
              <a:t>= </a:t>
            </a:r>
            <a:r>
              <a:rPr lang="sr-Cyrl-BA" sz="5900" i="1" dirty="0" smtClean="0">
                <a:solidFill>
                  <a:srgbClr val="00B050"/>
                </a:solidFill>
              </a:rPr>
              <a:t>спремати</a:t>
            </a:r>
            <a:endParaRPr lang="ru-RU" sz="5900" b="1" dirty="0" smtClean="0"/>
          </a:p>
          <a:p>
            <a:r>
              <a:rPr lang="ru-RU" sz="5900" b="1" dirty="0" smtClean="0"/>
              <a:t>ПРИГОТ</a:t>
            </a:r>
            <a:r>
              <a:rPr lang="ru-RU" sz="5900" b="1" dirty="0" smtClean="0">
                <a:solidFill>
                  <a:schemeClr val="tx1"/>
                </a:solidFill>
              </a:rPr>
              <a:t>О́</a:t>
            </a:r>
            <a:r>
              <a:rPr lang="ru-RU" sz="5900" b="1" dirty="0" smtClean="0"/>
              <a:t>ВИТЬ = </a:t>
            </a:r>
            <a:r>
              <a:rPr lang="ru-RU" sz="5900" i="1" dirty="0" err="1" smtClean="0">
                <a:solidFill>
                  <a:srgbClr val="00B050"/>
                </a:solidFill>
              </a:rPr>
              <a:t>спремити</a:t>
            </a:r>
            <a:endParaRPr lang="ru-RU" sz="5900" b="1" dirty="0" smtClean="0"/>
          </a:p>
          <a:p>
            <a:r>
              <a:rPr lang="ru-RU" sz="5900" b="1" dirty="0" smtClean="0"/>
              <a:t>ВАР</a:t>
            </a:r>
            <a:r>
              <a:rPr lang="ru-RU" sz="5900" b="1" dirty="0" smtClean="0">
                <a:solidFill>
                  <a:schemeClr val="tx1"/>
                </a:solidFill>
              </a:rPr>
              <a:t>И́</a:t>
            </a:r>
            <a:r>
              <a:rPr lang="ru-RU" sz="5900" b="1" dirty="0" smtClean="0"/>
              <a:t>ТЬ = </a:t>
            </a:r>
            <a:r>
              <a:rPr lang="ru-RU" sz="5900" i="1" dirty="0" err="1" smtClean="0">
                <a:solidFill>
                  <a:srgbClr val="00B050"/>
                </a:solidFill>
              </a:rPr>
              <a:t>кувати</a:t>
            </a:r>
            <a:endParaRPr lang="ru-RU" sz="5900" b="1" dirty="0" smtClean="0"/>
          </a:p>
          <a:p>
            <a:r>
              <a:rPr lang="ru-RU" sz="5900" b="1" dirty="0" smtClean="0"/>
              <a:t>СВАР</a:t>
            </a:r>
            <a:r>
              <a:rPr lang="ru-RU" sz="5900" b="1" dirty="0" smtClean="0">
                <a:solidFill>
                  <a:schemeClr val="tx1"/>
                </a:solidFill>
              </a:rPr>
              <a:t>И́</a:t>
            </a:r>
            <a:r>
              <a:rPr lang="ru-RU" sz="5900" b="1" dirty="0" smtClean="0"/>
              <a:t>ТЬ = </a:t>
            </a:r>
            <a:r>
              <a:rPr lang="ru-RU" sz="5900" i="1" dirty="0" err="1" smtClean="0">
                <a:solidFill>
                  <a:srgbClr val="00B050"/>
                </a:solidFill>
              </a:rPr>
              <a:t>скувати</a:t>
            </a:r>
            <a:endParaRPr lang="ru-RU" sz="5900" b="1" dirty="0" smtClean="0"/>
          </a:p>
          <a:p>
            <a:r>
              <a:rPr lang="ru-RU" sz="5900" b="1" dirty="0" smtClean="0"/>
              <a:t>Ж</a:t>
            </a:r>
            <a:r>
              <a:rPr lang="ru-RU" sz="5900" b="1" dirty="0" smtClean="0">
                <a:solidFill>
                  <a:schemeClr val="tx1"/>
                </a:solidFill>
              </a:rPr>
              <a:t>А́</a:t>
            </a:r>
            <a:r>
              <a:rPr lang="ru-RU" sz="5900" b="1" dirty="0" smtClean="0"/>
              <a:t>РИТЬ = </a:t>
            </a:r>
            <a:r>
              <a:rPr lang="ru-RU" sz="5900" i="1" dirty="0" err="1" smtClean="0">
                <a:solidFill>
                  <a:srgbClr val="00B050"/>
                </a:solidFill>
              </a:rPr>
              <a:t>пржити</a:t>
            </a:r>
            <a:endParaRPr lang="ru-RU" sz="5900" b="1" dirty="0" smtClean="0"/>
          </a:p>
          <a:p>
            <a:r>
              <a:rPr lang="ru-RU" sz="5900" b="1" dirty="0" smtClean="0"/>
              <a:t>ПОЖ</a:t>
            </a:r>
            <a:r>
              <a:rPr lang="ru-RU" sz="5900" b="1" dirty="0" smtClean="0">
                <a:solidFill>
                  <a:schemeClr val="tx1"/>
                </a:solidFill>
              </a:rPr>
              <a:t>А́</a:t>
            </a:r>
            <a:r>
              <a:rPr lang="ru-RU" sz="5900" b="1" dirty="0" smtClean="0"/>
              <a:t>РИТЬ = </a:t>
            </a:r>
            <a:r>
              <a:rPr lang="ru-RU" sz="5900" i="1" dirty="0" err="1" smtClean="0">
                <a:solidFill>
                  <a:srgbClr val="00B050"/>
                </a:solidFill>
              </a:rPr>
              <a:t>испржити</a:t>
            </a:r>
            <a:endParaRPr lang="ru-RU" sz="5900" b="1" dirty="0" smtClean="0"/>
          </a:p>
          <a:p>
            <a:r>
              <a:rPr lang="ru-RU" sz="5900" b="1" dirty="0" smtClean="0"/>
              <a:t>ПЕЧЬ = </a:t>
            </a:r>
            <a:r>
              <a:rPr lang="ru-RU" sz="5900" i="1" dirty="0" err="1" smtClean="0">
                <a:solidFill>
                  <a:srgbClr val="00B050"/>
                </a:solidFill>
              </a:rPr>
              <a:t>пећи</a:t>
            </a:r>
            <a:endParaRPr lang="ru-RU" sz="5900" b="1" dirty="0" smtClean="0"/>
          </a:p>
          <a:p>
            <a:r>
              <a:rPr lang="ru-RU" sz="5900" b="1" dirty="0" smtClean="0"/>
              <a:t>ИСП</a:t>
            </a:r>
            <a:r>
              <a:rPr lang="ru-RU" sz="5900" b="1" dirty="0" smtClean="0">
                <a:solidFill>
                  <a:schemeClr val="tx1"/>
                </a:solidFill>
              </a:rPr>
              <a:t>Е́</a:t>
            </a:r>
            <a:r>
              <a:rPr lang="ru-RU" sz="5900" b="1" dirty="0" smtClean="0"/>
              <a:t>ЧЬ = </a:t>
            </a:r>
            <a:r>
              <a:rPr lang="ru-RU" sz="5900" i="1" dirty="0" err="1" smtClean="0">
                <a:solidFill>
                  <a:srgbClr val="00B050"/>
                </a:solidFill>
              </a:rPr>
              <a:t>испећи</a:t>
            </a:r>
            <a:endParaRPr lang="ru-RU" sz="5900" b="1" dirty="0" smtClean="0"/>
          </a:p>
          <a:p>
            <a:r>
              <a:rPr lang="ru-RU" sz="5900" b="1" dirty="0" smtClean="0"/>
              <a:t>КИПЯТ</a:t>
            </a:r>
            <a:r>
              <a:rPr lang="ru-RU" sz="5900" b="1" dirty="0" smtClean="0">
                <a:solidFill>
                  <a:schemeClr val="tx1"/>
                </a:solidFill>
              </a:rPr>
              <a:t>И́</a:t>
            </a:r>
            <a:r>
              <a:rPr lang="ru-RU" sz="5900" b="1" dirty="0" smtClean="0"/>
              <a:t>ТЬ = </a:t>
            </a:r>
            <a:r>
              <a:rPr lang="ru-RU" sz="5900" i="1" dirty="0" err="1" smtClean="0">
                <a:solidFill>
                  <a:srgbClr val="00B050"/>
                </a:solidFill>
              </a:rPr>
              <a:t>кувати</a:t>
            </a:r>
            <a:r>
              <a:rPr lang="ru-RU" sz="5900" i="1" dirty="0" smtClean="0">
                <a:solidFill>
                  <a:srgbClr val="00B050"/>
                </a:solidFill>
              </a:rPr>
              <a:t> до к</a:t>
            </a:r>
            <a:r>
              <a:rPr lang="sr-Cyrl-BA" sz="5900" i="1" dirty="0" smtClean="0">
                <a:solidFill>
                  <a:srgbClr val="00B050"/>
                </a:solidFill>
              </a:rPr>
              <a:t>ључања</a:t>
            </a:r>
            <a:endParaRPr lang="ru-RU" sz="5900" b="1" dirty="0" smtClean="0"/>
          </a:p>
          <a:p>
            <a:r>
              <a:rPr lang="ru-RU" sz="5900" b="1" dirty="0" smtClean="0"/>
              <a:t>ВСКИПЯТ</a:t>
            </a:r>
            <a:r>
              <a:rPr lang="ru-RU" sz="5900" b="1" dirty="0" smtClean="0">
                <a:solidFill>
                  <a:schemeClr val="tx1"/>
                </a:solidFill>
              </a:rPr>
              <a:t>И́</a:t>
            </a:r>
            <a:r>
              <a:rPr lang="ru-RU" sz="5900" b="1" dirty="0" smtClean="0"/>
              <a:t>ТЬ = </a:t>
            </a:r>
            <a:r>
              <a:rPr lang="ru-RU" sz="5900" i="1" dirty="0" err="1" smtClean="0">
                <a:solidFill>
                  <a:srgbClr val="00B050"/>
                </a:solidFill>
              </a:rPr>
              <a:t>прокључати</a:t>
            </a:r>
            <a:endParaRPr lang="ru-RU" sz="59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8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04" y="671424"/>
            <a:ext cx="9080622" cy="5455056"/>
          </a:xfrm>
        </p:spPr>
        <p:txBody>
          <a:bodyPr>
            <a:normAutofit/>
          </a:bodyPr>
          <a:lstStyle/>
          <a:p>
            <a:r>
              <a:rPr lang="ru-RU" sz="2000" b="1" i="1" dirty="0" err="1" smtClean="0"/>
              <a:t>Н</a:t>
            </a:r>
            <a:r>
              <a:rPr lang="ru-RU" sz="2000" b="1" i="1" dirty="0" err="1" smtClean="0">
                <a:solidFill>
                  <a:schemeClr val="tx2"/>
                </a:solidFill>
              </a:rPr>
              <a:t>а́</a:t>
            </a:r>
            <a:r>
              <a:rPr lang="ru-RU" sz="2000" b="1" i="1" dirty="0" err="1" smtClean="0"/>
              <a:t>до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вар</a:t>
            </a:r>
            <a:r>
              <a:rPr lang="ru-RU" sz="2000" b="1" i="1" dirty="0" err="1" smtClean="0">
                <a:solidFill>
                  <a:schemeClr val="tx2"/>
                </a:solidFill>
              </a:rPr>
              <a:t>и́</a:t>
            </a:r>
            <a:r>
              <a:rPr lang="ru-RU" sz="2000" b="1" i="1" dirty="0" err="1" smtClean="0"/>
              <a:t>ть</a:t>
            </a:r>
            <a:r>
              <a:rPr lang="ru-RU" sz="2000" b="1" i="1" dirty="0" smtClean="0"/>
              <a:t> суп на </a:t>
            </a:r>
            <a:r>
              <a:rPr lang="ru-RU" sz="2000" b="1" i="1" dirty="0" err="1" smtClean="0"/>
              <a:t>м</a:t>
            </a:r>
            <a:r>
              <a:rPr lang="ru-RU" sz="2000" b="1" i="1" dirty="0" err="1" smtClean="0">
                <a:solidFill>
                  <a:schemeClr val="tx2"/>
                </a:solidFill>
              </a:rPr>
              <a:t>е́</a:t>
            </a:r>
            <a:r>
              <a:rPr lang="ru-RU" sz="2000" b="1" i="1" dirty="0" err="1" smtClean="0"/>
              <a:t>дленном</a:t>
            </a:r>
            <a:r>
              <a:rPr lang="ru-RU" sz="2000" b="1" i="1" dirty="0" smtClean="0"/>
              <a:t> огн</a:t>
            </a:r>
            <a:r>
              <a:rPr lang="ru-RU" sz="2000" b="1" i="1" dirty="0" smtClean="0">
                <a:solidFill>
                  <a:schemeClr val="tx2"/>
                </a:solidFill>
              </a:rPr>
              <a:t>е́</a:t>
            </a:r>
            <a:r>
              <a:rPr lang="ru-RU" sz="2000" b="1" i="1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Супу треба </a:t>
            </a:r>
            <a:r>
              <a:rPr lang="ru-RU" sz="2000" dirty="0" err="1" smtClean="0"/>
              <a:t>кувати</a:t>
            </a:r>
            <a:r>
              <a:rPr lang="ru-RU" sz="2000" dirty="0" smtClean="0"/>
              <a:t> на тихо</a:t>
            </a:r>
            <a:r>
              <a:rPr lang="sr-Cyrl-BA" sz="2000" dirty="0" smtClean="0"/>
              <a:t>ј ватри.</a:t>
            </a:r>
            <a:endParaRPr lang="ru-RU" sz="2000" dirty="0"/>
          </a:p>
          <a:p>
            <a:endParaRPr lang="ru-RU" sz="2000" b="1" i="1" dirty="0" smtClean="0"/>
          </a:p>
          <a:p>
            <a:r>
              <a:rPr lang="ru-RU" sz="2000" b="1" i="1" dirty="0" err="1" smtClean="0"/>
              <a:t>М</a:t>
            </a:r>
            <a:r>
              <a:rPr lang="ru-RU" sz="2000" b="1" i="1" dirty="0" err="1" smtClean="0">
                <a:solidFill>
                  <a:schemeClr val="tx2"/>
                </a:solidFill>
              </a:rPr>
              <a:t>а́</a:t>
            </a:r>
            <a:r>
              <a:rPr lang="ru-RU" sz="2000" b="1" i="1" dirty="0" err="1" smtClean="0"/>
              <a:t>ма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</a:t>
            </a:r>
            <a:r>
              <a:rPr lang="ru-RU" sz="2000" b="1" i="1" dirty="0" err="1" smtClean="0">
                <a:solidFill>
                  <a:schemeClr val="tx2"/>
                </a:solidFill>
              </a:rPr>
              <a:t>а́</a:t>
            </a:r>
            <a:r>
              <a:rPr lang="ru-RU" sz="2000" b="1" i="1" dirty="0" err="1" smtClean="0"/>
              <a:t>рит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</a:t>
            </a:r>
            <a:r>
              <a:rPr lang="ru-RU" sz="2000" b="1" i="1" dirty="0" err="1" smtClean="0">
                <a:solidFill>
                  <a:schemeClr val="tx2"/>
                </a:solidFill>
              </a:rPr>
              <a:t>ы́</a:t>
            </a:r>
            <a:r>
              <a:rPr lang="ru-RU" sz="2000" b="1" i="1" dirty="0" err="1" smtClean="0"/>
              <a:t>бу</a:t>
            </a:r>
            <a:r>
              <a:rPr lang="sr-Latn-RS" sz="2000" b="1" i="1" dirty="0" smtClean="0"/>
              <a:t> </a:t>
            </a:r>
            <a:r>
              <a:rPr lang="ru-RU" sz="2000" b="1" i="1" dirty="0" smtClean="0"/>
              <a:t>с </a:t>
            </a:r>
            <a:r>
              <a:rPr lang="ru-RU" sz="2000" b="1" i="1" dirty="0" err="1" smtClean="0"/>
              <a:t>карт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о́</a:t>
            </a:r>
            <a:r>
              <a:rPr lang="ru-RU" sz="2000" b="1" i="1" dirty="0" err="1" smtClean="0"/>
              <a:t>шкой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об</a:t>
            </a:r>
            <a:r>
              <a:rPr lang="ru-RU" sz="2000" b="1" i="1" dirty="0" err="1" smtClean="0">
                <a:solidFill>
                  <a:schemeClr val="tx2"/>
                </a:solidFill>
              </a:rPr>
              <a:t>е́</a:t>
            </a:r>
            <a:r>
              <a:rPr lang="ru-RU" sz="2000" b="1" i="1" dirty="0" err="1" smtClean="0"/>
              <a:t>д</a:t>
            </a:r>
            <a:r>
              <a:rPr lang="ru-RU" sz="2000" b="1" i="1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Мама </a:t>
            </a:r>
            <a:r>
              <a:rPr lang="ru-RU" sz="2000" dirty="0" err="1" smtClean="0"/>
              <a:t>пржи</a:t>
            </a:r>
            <a:r>
              <a:rPr lang="ru-RU" sz="2000" dirty="0" smtClean="0"/>
              <a:t> </a:t>
            </a:r>
            <a:r>
              <a:rPr lang="ru-RU" sz="2000" dirty="0" err="1" smtClean="0"/>
              <a:t>рибу</a:t>
            </a:r>
            <a:r>
              <a:rPr lang="ru-RU" sz="2000" dirty="0" smtClean="0"/>
              <a:t>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кромпиром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ручак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b="1" i="1" dirty="0" smtClean="0"/>
              <a:t>Вскипят</a:t>
            </a:r>
            <a:r>
              <a:rPr lang="ru-RU" sz="2000" b="1" i="1" dirty="0" smtClean="0">
                <a:solidFill>
                  <a:schemeClr val="tx2"/>
                </a:solidFill>
              </a:rPr>
              <a:t>и́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о́</a:t>
            </a:r>
            <a:r>
              <a:rPr lang="ru-RU" sz="2000" b="1" i="1" dirty="0" err="1" smtClean="0"/>
              <a:t>ду</a:t>
            </a:r>
            <a:r>
              <a:rPr lang="ru-RU" sz="2000" b="1" i="1" dirty="0" smtClean="0"/>
              <a:t> и завар</a:t>
            </a:r>
            <a:r>
              <a:rPr lang="ru-RU" sz="2000" b="1" i="1" dirty="0" smtClean="0">
                <a:solidFill>
                  <a:schemeClr val="tx2"/>
                </a:solidFill>
              </a:rPr>
              <a:t>и́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/>
              <a:t>чай.</a:t>
            </a:r>
          </a:p>
          <a:p>
            <a:pPr marL="0" indent="0">
              <a:buNone/>
            </a:pPr>
            <a:r>
              <a:rPr lang="ru-RU" sz="2000" dirty="0" err="1" smtClean="0"/>
              <a:t>Прокључај</a:t>
            </a:r>
            <a:r>
              <a:rPr lang="ru-RU" sz="2000" dirty="0" smtClean="0"/>
              <a:t> воду и </a:t>
            </a:r>
            <a:r>
              <a:rPr lang="ru-RU" sz="2000" dirty="0" err="1" smtClean="0"/>
              <a:t>скувај</a:t>
            </a:r>
            <a:r>
              <a:rPr lang="ru-RU" sz="2000" dirty="0" smtClean="0"/>
              <a:t> </a:t>
            </a:r>
            <a:r>
              <a:rPr lang="ru-RU" sz="2000" dirty="0" err="1" smtClean="0"/>
              <a:t>чај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b="1" i="1" dirty="0" smtClean="0"/>
              <a:t>Я </a:t>
            </a:r>
            <a:r>
              <a:rPr lang="ru-RU" sz="2000" b="1" i="1" dirty="0" err="1" smtClean="0"/>
              <a:t>сег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о́</a:t>
            </a:r>
            <a:r>
              <a:rPr lang="ru-RU" sz="2000" b="1" i="1" dirty="0" err="1" smtClean="0"/>
              <a:t>дня</a:t>
            </a:r>
            <a:r>
              <a:rPr lang="ru-RU" sz="2000" b="1" i="1" dirty="0" smtClean="0"/>
              <a:t> пек</a:t>
            </a:r>
            <a:r>
              <a:rPr lang="ru-RU" sz="2000" b="1" i="1" dirty="0" smtClean="0">
                <a:solidFill>
                  <a:schemeClr val="tx2"/>
                </a:solidFill>
              </a:rPr>
              <a:t>у́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/>
              <a:t>жарк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о́</a:t>
            </a:r>
            <a:r>
              <a:rPr lang="ru-RU" sz="2000" b="1" i="1" dirty="0" err="1" smtClean="0"/>
              <a:t>е</a:t>
            </a:r>
            <a:r>
              <a:rPr lang="ru-RU" sz="2000" b="1" i="1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Данас</a:t>
            </a:r>
            <a:r>
              <a:rPr lang="ru-RU" sz="2000" dirty="0" smtClean="0"/>
              <a:t> печем </a:t>
            </a:r>
            <a:r>
              <a:rPr lang="ru-RU" sz="2000" dirty="0" err="1" smtClean="0"/>
              <a:t>печење</a:t>
            </a:r>
            <a:r>
              <a:rPr lang="ru-RU" sz="2000" dirty="0" smtClean="0"/>
              <a:t>.</a:t>
            </a:r>
          </a:p>
          <a:p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927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ЗАПО́МНИ!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>
            <a:noAutofit/>
          </a:bodyPr>
          <a:lstStyle/>
          <a:p>
            <a:r>
              <a:rPr lang="sr-Cyrl-BA" sz="2800" b="1" u="sng" dirty="0"/>
              <a:t>НАСТОЯЩЕЕ ВРЕМЯ </a:t>
            </a:r>
            <a:r>
              <a:rPr lang="sr-Cyrl-BA" sz="2800" b="1" u="sng" dirty="0" smtClean="0"/>
              <a:t>ГЛАГОЛА</a:t>
            </a:r>
          </a:p>
          <a:p>
            <a:pPr marL="0" indent="0">
              <a:buNone/>
            </a:pPr>
            <a:r>
              <a:rPr lang="sr-Cyrl-BA" sz="2800" b="1" u="sng" dirty="0" smtClean="0"/>
              <a:t> ЕСТЬ</a:t>
            </a:r>
            <a:r>
              <a:rPr lang="sr-Cyrl-BA" sz="2800" b="1" dirty="0" smtClean="0"/>
              <a:t> (</a:t>
            </a:r>
            <a:r>
              <a:rPr lang="sr-Cyrl-BA" sz="2800" b="1" i="1" dirty="0" smtClean="0"/>
              <a:t>јести</a:t>
            </a:r>
            <a:r>
              <a:rPr lang="sr-Cyrl-BA" sz="2800" b="1" dirty="0" smtClean="0"/>
              <a:t>)</a:t>
            </a:r>
            <a:endParaRPr lang="sr-Cyrl-BA" sz="2800" b="1" dirty="0"/>
          </a:p>
          <a:p>
            <a:pPr marL="0" indent="0">
              <a:buNone/>
            </a:pPr>
            <a:r>
              <a:rPr lang="ru-RU" sz="2800" b="1" i="1" dirty="0" smtClean="0"/>
              <a:t>1. Я </a:t>
            </a:r>
            <a:r>
              <a:rPr lang="ru-RU" sz="2800" b="1" i="1" dirty="0" smtClean="0">
                <a:solidFill>
                  <a:srgbClr val="0070C0"/>
                </a:solidFill>
              </a:rPr>
              <a:t>ЕМ</a:t>
            </a:r>
            <a:r>
              <a:rPr lang="ru-RU" sz="2800" b="1" i="1" dirty="0" smtClean="0"/>
              <a:t> БАН</a:t>
            </a:r>
            <a:r>
              <a:rPr lang="ru-RU" sz="2800" b="1" i="1" dirty="0" smtClean="0">
                <a:solidFill>
                  <a:schemeClr val="tx2"/>
                </a:solidFill>
              </a:rPr>
              <a:t>А́</a:t>
            </a:r>
            <a:r>
              <a:rPr lang="ru-RU" sz="2800" b="1" i="1" dirty="0" smtClean="0"/>
              <a:t>Н.                                         </a:t>
            </a:r>
          </a:p>
          <a:p>
            <a:pPr marL="0" indent="0">
              <a:buNone/>
            </a:pPr>
            <a:r>
              <a:rPr lang="ru-RU" sz="2800" b="1" i="1" dirty="0" smtClean="0"/>
              <a:t>2. ТЫ </a:t>
            </a:r>
            <a:r>
              <a:rPr lang="ru-RU" sz="2800" b="1" i="1" dirty="0" smtClean="0">
                <a:solidFill>
                  <a:srgbClr val="0070C0"/>
                </a:solidFill>
              </a:rPr>
              <a:t>ЕШЬ</a:t>
            </a:r>
            <a:r>
              <a:rPr lang="ru-RU" sz="2800" b="1" i="1" dirty="0" smtClean="0"/>
              <a:t> П</a:t>
            </a:r>
            <a:r>
              <a:rPr lang="ru-RU" sz="2800" b="1" i="1" dirty="0" smtClean="0">
                <a:solidFill>
                  <a:schemeClr val="tx2"/>
                </a:solidFill>
              </a:rPr>
              <a:t>И́</a:t>
            </a:r>
            <a:r>
              <a:rPr lang="ru-RU" sz="2800" b="1" i="1" dirty="0" smtClean="0"/>
              <a:t>ЦЦУ.</a:t>
            </a:r>
          </a:p>
          <a:p>
            <a:pPr marL="0" indent="0">
              <a:buNone/>
            </a:pPr>
            <a:r>
              <a:rPr lang="ru-RU" sz="2800" b="1" i="1" dirty="0" smtClean="0"/>
              <a:t>3. ОН, ОН</a:t>
            </a:r>
            <a:r>
              <a:rPr lang="ru-RU" sz="2800" b="1" i="1" dirty="0" smtClean="0">
                <a:solidFill>
                  <a:schemeClr val="tx2"/>
                </a:solidFill>
              </a:rPr>
              <a:t>А́</a:t>
            </a:r>
            <a:r>
              <a:rPr lang="ru-RU" sz="2800" b="1" i="1" dirty="0" smtClean="0"/>
              <a:t> ОН</a:t>
            </a:r>
            <a:r>
              <a:rPr lang="ru-RU" sz="2800" b="1" i="1" dirty="0" smtClean="0">
                <a:solidFill>
                  <a:schemeClr val="tx2"/>
                </a:solidFill>
              </a:rPr>
              <a:t>О́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ЕСТ</a:t>
            </a:r>
            <a:r>
              <a:rPr lang="ru-RU" sz="2800" b="1" i="1" dirty="0" smtClean="0"/>
              <a:t> БУТЕРБР</a:t>
            </a:r>
            <a:r>
              <a:rPr lang="ru-RU" sz="2800" b="1" i="1" dirty="0" smtClean="0">
                <a:solidFill>
                  <a:schemeClr val="tx2"/>
                </a:solidFill>
              </a:rPr>
              <a:t>О́</a:t>
            </a:r>
            <a:r>
              <a:rPr lang="ru-RU" sz="2800" b="1" i="1" dirty="0" smtClean="0"/>
              <a:t>Д.</a:t>
            </a:r>
          </a:p>
          <a:p>
            <a:pPr marL="457200" indent="-457200">
              <a:buAutoNum type="arabicPeriod"/>
            </a:pPr>
            <a:endParaRPr lang="ru-RU" sz="2800" b="1" i="1" dirty="0"/>
          </a:p>
          <a:p>
            <a:pPr marL="0" indent="0">
              <a:buNone/>
            </a:pPr>
            <a:r>
              <a:rPr lang="ru-RU" sz="2800" b="1" i="1" dirty="0" smtClean="0"/>
              <a:t>1. МЫ </a:t>
            </a:r>
            <a:r>
              <a:rPr lang="ru-RU" sz="2800" b="1" i="1" dirty="0" smtClean="0">
                <a:solidFill>
                  <a:srgbClr val="0070C0"/>
                </a:solidFill>
              </a:rPr>
              <a:t>ЕДИ́М</a:t>
            </a:r>
            <a:r>
              <a:rPr lang="ru-RU" sz="2800" b="1" i="1" dirty="0" smtClean="0"/>
              <a:t> П</a:t>
            </a:r>
            <a:r>
              <a:rPr lang="ru-RU" sz="2800" b="1" i="1" dirty="0" smtClean="0">
                <a:solidFill>
                  <a:schemeClr val="tx2"/>
                </a:solidFill>
              </a:rPr>
              <a:t>А́</a:t>
            </a:r>
            <a:r>
              <a:rPr lang="ru-RU" sz="2800" b="1" i="1" dirty="0" smtClean="0"/>
              <a:t>СТУ.</a:t>
            </a:r>
          </a:p>
          <a:p>
            <a:pPr marL="0" indent="0">
              <a:buNone/>
            </a:pPr>
            <a:r>
              <a:rPr lang="ru-RU" sz="2800" b="1" i="1" dirty="0" smtClean="0"/>
              <a:t>2. ВЫ </a:t>
            </a:r>
            <a:r>
              <a:rPr lang="ru-RU" sz="2800" b="1" i="1" dirty="0" smtClean="0">
                <a:solidFill>
                  <a:srgbClr val="0070C0"/>
                </a:solidFill>
              </a:rPr>
              <a:t>ЕДИ́ТЕ</a:t>
            </a:r>
            <a:r>
              <a:rPr lang="ru-RU" sz="2800" b="1" i="1" dirty="0" smtClean="0"/>
              <a:t> МОР</a:t>
            </a:r>
            <a:r>
              <a:rPr lang="ru-RU" sz="2800" b="1" i="1" dirty="0" smtClean="0">
                <a:solidFill>
                  <a:schemeClr val="tx2"/>
                </a:solidFill>
              </a:rPr>
              <a:t>О́</a:t>
            </a:r>
            <a:r>
              <a:rPr lang="ru-RU" sz="2800" b="1" i="1" dirty="0" smtClean="0"/>
              <a:t>ЖЕНОЕ.</a:t>
            </a:r>
          </a:p>
          <a:p>
            <a:pPr marL="0" indent="0">
              <a:buNone/>
            </a:pPr>
            <a:r>
              <a:rPr lang="ru-RU" sz="2800" b="1" i="1" dirty="0" smtClean="0"/>
              <a:t>3. ОН</a:t>
            </a:r>
            <a:r>
              <a:rPr lang="ru-RU" sz="2800" b="1" i="1" dirty="0" smtClean="0">
                <a:solidFill>
                  <a:schemeClr val="tx2"/>
                </a:solidFill>
              </a:rPr>
              <a:t>И́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ЕДЯ́Т</a:t>
            </a:r>
            <a:r>
              <a:rPr lang="ru-RU" sz="2800" b="1" i="1" dirty="0" smtClean="0"/>
              <a:t> ЩИ.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641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ЗАПОМНИ!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r>
              <a:rPr lang="sr-Cyrl-BA" sz="2800" b="1" u="sng" dirty="0" smtClean="0"/>
              <a:t>НАСТОЯЩЕЕ ВРЕМЯ ГЛАГОЛА</a:t>
            </a:r>
          </a:p>
          <a:p>
            <a:pPr marL="0" indent="0">
              <a:buNone/>
            </a:pPr>
            <a:r>
              <a:rPr lang="sr-Cyrl-BA" sz="2800" b="1" u="sng" dirty="0" smtClean="0"/>
              <a:t>ПИТ</a:t>
            </a:r>
            <a:r>
              <a:rPr lang="ru-RU" sz="2800" b="1" u="sng" dirty="0" smtClean="0"/>
              <a:t>Ь </a:t>
            </a:r>
            <a:r>
              <a:rPr lang="ru-RU" sz="2800" b="1" dirty="0" smtClean="0"/>
              <a:t>– (</a:t>
            </a:r>
            <a:r>
              <a:rPr lang="ru-RU" sz="2800" b="1" i="1" dirty="0" err="1" smtClean="0"/>
              <a:t>пити</a:t>
            </a:r>
            <a:r>
              <a:rPr lang="ru-RU" sz="2800" b="1" i="1" dirty="0" smtClean="0"/>
              <a:t>)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i="1" dirty="0" smtClean="0"/>
              <a:t>1. Я </a:t>
            </a:r>
            <a:r>
              <a:rPr lang="ru-RU" sz="2800" b="1" i="1" dirty="0" smtClean="0">
                <a:solidFill>
                  <a:srgbClr val="00B050"/>
                </a:solidFill>
              </a:rPr>
              <a:t>ПЬЮ</a:t>
            </a:r>
            <a:r>
              <a:rPr lang="ru-RU" sz="2800" b="1" i="1" dirty="0" smtClean="0"/>
              <a:t> ЧАЙ.</a:t>
            </a:r>
          </a:p>
          <a:p>
            <a:pPr marL="0" indent="0">
              <a:buNone/>
            </a:pPr>
            <a:r>
              <a:rPr lang="ru-RU" sz="2800" b="1" i="1" dirty="0" smtClean="0"/>
              <a:t>2. ТЫ </a:t>
            </a:r>
            <a:r>
              <a:rPr lang="ru-RU" sz="2800" b="1" i="1" dirty="0" smtClean="0">
                <a:solidFill>
                  <a:srgbClr val="00B050"/>
                </a:solidFill>
              </a:rPr>
              <a:t>ПЬЁШЬ</a:t>
            </a:r>
            <a:r>
              <a:rPr lang="ru-RU" sz="2800" b="1" i="1" dirty="0" smtClean="0"/>
              <a:t> К</a:t>
            </a:r>
            <a:r>
              <a:rPr lang="ru-RU" sz="2800" b="1" i="1" dirty="0" smtClean="0">
                <a:solidFill>
                  <a:schemeClr val="tx2"/>
                </a:solidFill>
              </a:rPr>
              <a:t>О́</a:t>
            </a:r>
            <a:r>
              <a:rPr lang="ru-RU" sz="2800" b="1" i="1" dirty="0" smtClean="0"/>
              <a:t>ФЕ.</a:t>
            </a:r>
          </a:p>
          <a:p>
            <a:pPr marL="0" indent="0">
              <a:buNone/>
            </a:pPr>
            <a:r>
              <a:rPr lang="ru-RU" sz="2800" b="1" i="1" dirty="0" smtClean="0"/>
              <a:t>3. ОН, ОНА, ОНО </a:t>
            </a:r>
            <a:r>
              <a:rPr lang="ru-RU" sz="2800" b="1" i="1" dirty="0" smtClean="0">
                <a:solidFill>
                  <a:srgbClr val="00B050"/>
                </a:solidFill>
              </a:rPr>
              <a:t>ПЬЁТ </a:t>
            </a:r>
            <a:r>
              <a:rPr lang="ru-RU" sz="2800" b="1" i="1" dirty="0" smtClean="0"/>
              <a:t>КОМП</a:t>
            </a:r>
            <a:r>
              <a:rPr lang="ru-RU" sz="2800" b="1" i="1" dirty="0" smtClean="0">
                <a:solidFill>
                  <a:schemeClr val="tx2"/>
                </a:solidFill>
              </a:rPr>
              <a:t>О</a:t>
            </a:r>
            <a:r>
              <a:rPr lang="ru-RU" sz="2800" b="1" i="1" dirty="0" smtClean="0"/>
              <a:t>Т.</a:t>
            </a:r>
          </a:p>
          <a:p>
            <a:pPr marL="0" indent="0">
              <a:buNone/>
            </a:pPr>
            <a:endParaRPr lang="ru-RU" sz="2800" b="1" i="1" dirty="0"/>
          </a:p>
          <a:p>
            <a:pPr marL="0" indent="0">
              <a:buNone/>
            </a:pPr>
            <a:r>
              <a:rPr lang="ru-RU" sz="2800" b="1" i="1" dirty="0" smtClean="0"/>
              <a:t>1. МЫ </a:t>
            </a:r>
            <a:r>
              <a:rPr lang="ru-RU" sz="2800" b="1" i="1" dirty="0" smtClean="0">
                <a:solidFill>
                  <a:srgbClr val="00B050"/>
                </a:solidFill>
              </a:rPr>
              <a:t>ПЬЁМ</a:t>
            </a:r>
            <a:r>
              <a:rPr lang="ru-RU" sz="2800" b="1" i="1" dirty="0" smtClean="0"/>
              <a:t> СОК.</a:t>
            </a:r>
          </a:p>
          <a:p>
            <a:pPr marL="0" indent="0">
              <a:buNone/>
            </a:pPr>
            <a:r>
              <a:rPr lang="ru-RU" sz="2800" b="1" i="1" dirty="0" smtClean="0"/>
              <a:t>2. ВЫ </a:t>
            </a:r>
            <a:r>
              <a:rPr lang="ru-RU" sz="2800" b="1" i="1" dirty="0" smtClean="0">
                <a:solidFill>
                  <a:srgbClr val="00B050"/>
                </a:solidFill>
              </a:rPr>
              <a:t>ПЬЁТЕ</a:t>
            </a:r>
            <a:r>
              <a:rPr lang="ru-RU" sz="2800" b="1" i="1" dirty="0" smtClean="0"/>
              <a:t> ВОД</a:t>
            </a:r>
            <a:r>
              <a:rPr lang="ru-RU" sz="2800" b="1" i="1" dirty="0" smtClean="0">
                <a:solidFill>
                  <a:schemeClr val="tx2"/>
                </a:solidFill>
              </a:rPr>
              <a:t>У́</a:t>
            </a:r>
            <a:r>
              <a:rPr lang="ru-RU" sz="2800" b="1" i="1" dirty="0" smtClean="0"/>
              <a:t>.</a:t>
            </a:r>
          </a:p>
          <a:p>
            <a:pPr marL="0" indent="0">
              <a:buNone/>
            </a:pPr>
            <a:r>
              <a:rPr lang="ru-RU" sz="2800" b="1" i="1" dirty="0" smtClean="0"/>
              <a:t>3. ОНИ </a:t>
            </a:r>
            <a:r>
              <a:rPr lang="ru-RU" sz="2800" b="1" i="1" dirty="0" smtClean="0">
                <a:solidFill>
                  <a:srgbClr val="00B050"/>
                </a:solidFill>
              </a:rPr>
              <a:t>ПЬЮТ</a:t>
            </a:r>
            <a:r>
              <a:rPr lang="ru-RU" sz="2800" b="1" dirty="0" smtClean="0"/>
              <a:t> КВАС.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463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513</Words>
  <Application>Microsoft Office PowerPoint</Application>
  <PresentationFormat>Custom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Русский язык 8 класс  ЕДА́ или ПИ́ЩА</vt:lpstr>
      <vt:lpstr>Slide 2</vt:lpstr>
      <vt:lpstr>Slide 3</vt:lpstr>
      <vt:lpstr>Slide 4</vt:lpstr>
      <vt:lpstr>Глаго́лы, кото́рые ну́жно зна́ть, когда́ приготовля́ем блю́да:  </vt:lpstr>
      <vt:lpstr>Slide 6</vt:lpstr>
      <vt:lpstr>Slide 7</vt:lpstr>
      <vt:lpstr>ЗАПО́МНИ!</vt:lpstr>
      <vt:lpstr>ЗАПОМНИ!</vt:lpstr>
      <vt:lpstr>Slide 10</vt:lpstr>
      <vt:lpstr>ДОМАШНЕЕ ЗАДАНИЕ!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8 класс  ЕДА или ПИЩА глаголы ЕСТЬ и ПИТЬ</dc:title>
  <dc:creator>WIN10</dc:creator>
  <cp:lastModifiedBy>Kristina Mataruga</cp:lastModifiedBy>
  <cp:revision>41</cp:revision>
  <dcterms:created xsi:type="dcterms:W3CDTF">2020-03-26T18:23:14Z</dcterms:created>
  <dcterms:modified xsi:type="dcterms:W3CDTF">2020-04-08T07:43:07Z</dcterms:modified>
</cp:coreProperties>
</file>