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7</a:t>
            </a:r>
            <a:r>
              <a:rPr lang="sr-Latn-RS" sz="4400" b="1" dirty="0">
                <a:solidFill>
                  <a:schemeClr val="tx1"/>
                </a:solidFill>
              </a:rPr>
              <a:t>.</a:t>
            </a:r>
            <a:r>
              <a:rPr lang="sr-Cyrl-RS" sz="4400" b="1" dirty="0">
                <a:solidFill>
                  <a:schemeClr val="tx1"/>
                </a:solidFill>
              </a:rPr>
              <a:t> </a:t>
            </a:r>
            <a:r>
              <a:rPr lang="sr-Cyrl-CS" sz="4400" b="1" dirty="0">
                <a:solidFill>
                  <a:schemeClr val="tx1"/>
                </a:solidFill>
              </a:rPr>
              <a:t>р</a:t>
            </a:r>
            <a:r>
              <a:rPr lang="sr-Cyrl-RS" sz="4400" b="1" dirty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Средњовјековна Босна у доба </a:t>
            </a:r>
            <a:br>
              <a:rPr lang="sr-Cyrl-R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Котроманића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525963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џбеник  стр. 141-146</a:t>
            </a:r>
          </a:p>
          <a:p>
            <a:pPr>
              <a:buFontTx/>
              <a:buChar char="-"/>
            </a:pPr>
            <a:r>
              <a:rPr lang="sr-Cyrl-R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Добрих дана Босна памти за вријеме_____  ______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Обрни, окрени у Босну се склонише _________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само патарени, већ и они који су бјежали Немањиној сили а то су били __________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Свака држава има свог првенца  птића, а данас радимо Босну у доба ______________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sr-Cyrl-R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Средњовјековна Босна у доба </a:t>
            </a:r>
            <a:b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Котроманића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75125"/>
          </a:xfrm>
        </p:spPr>
        <p:txBody>
          <a:bodyPr>
            <a:normAutofit fontScale="25000" lnSpcReduction="20000"/>
          </a:bodyPr>
          <a:lstStyle/>
          <a:p>
            <a:endParaRPr lang="bs-Cyrl-BA" dirty="0"/>
          </a:p>
          <a:p>
            <a:pPr marL="0" indent="0">
              <a:buNone/>
            </a:pPr>
            <a:r>
              <a:rPr lang="bs-Cyrl-BA" dirty="0"/>
              <a:t> * </a:t>
            </a:r>
            <a:r>
              <a:rPr lang="bs-Cyrl-BA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Привредни успон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Cyrl-BA" sz="8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bs-Cyrl-BA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Ширење Босне </a:t>
            </a:r>
          </a:p>
          <a:p>
            <a:pPr marL="0" indent="0">
              <a:buNone/>
            </a:pPr>
            <a:r>
              <a:rPr lang="bs-Cyrl-B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Стјепан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bs-Cyrl-B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Котроманић  ( 1314-1353 )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Cyrl-BA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bs-Cyrl-BA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Проглашење краљевства 1377 године</a:t>
            </a:r>
          </a:p>
          <a:p>
            <a:pPr marL="0" indent="0">
              <a:buNone/>
            </a:pPr>
            <a:r>
              <a:rPr lang="bs-Cyrl-B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Твртко </a:t>
            </a:r>
            <a:r>
              <a:rPr lang="bs-Latn-B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bs-Cyrl-B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Котроманић ( 1353-1391 )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Cyrl-BA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bs-Cyrl-BA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Средњовјековна култура  у Босни</a:t>
            </a:r>
          </a:p>
          <a:p>
            <a:pPr marL="0" indent="0">
              <a:buNone/>
            </a:pPr>
            <a:r>
              <a:rPr lang="bs-Cyrl-B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Стећци </a:t>
            </a:r>
          </a:p>
          <a:p>
            <a:pPr marL="0" indent="0">
              <a:buNone/>
            </a:pPr>
            <a:r>
              <a:rPr lang="bs-Cyrl-B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9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Средњовјековна Босна у доба </a:t>
            </a:r>
            <a:b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Котроманића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i="1" dirty="0"/>
              <a:t>Задаци: </a:t>
            </a:r>
          </a:p>
          <a:p>
            <a:r>
              <a:rPr lang="sr-Cyrl-RS" sz="2800" i="1" dirty="0"/>
              <a:t>1. И</a:t>
            </a:r>
            <a:r>
              <a:rPr lang="sr-Cyrl-RS" sz="2800" dirty="0"/>
              <a:t>здвоји забиљешке у </a:t>
            </a:r>
            <a:r>
              <a:rPr lang="sr-Cyrl-RS" sz="2800" b="1" dirty="0"/>
              <a:t>својој свесци </a:t>
            </a:r>
            <a:r>
              <a:rPr lang="sr-Cyrl-RS" sz="2800" dirty="0"/>
              <a:t>уз помоћ уџбеника, за сваки поднаслов (стр. 141-143 )</a:t>
            </a:r>
          </a:p>
          <a:p>
            <a:r>
              <a:rPr lang="sr-Cyrl-RS" sz="2800" dirty="0"/>
              <a:t>2. 3. Покажи и уочи на карти на стр.142  ширење Босне</a:t>
            </a:r>
          </a:p>
          <a:p>
            <a:r>
              <a:rPr lang="sr-Cyrl-RS" sz="2800" dirty="0"/>
              <a:t>4. </a:t>
            </a:r>
            <a:r>
              <a:rPr lang="sr-Cyrl-RS" sz="2800" b="1" dirty="0"/>
              <a:t>За оне који желе више</a:t>
            </a:r>
            <a:r>
              <a:rPr lang="sr-Cyrl-RS" sz="2800" dirty="0"/>
              <a:t>: Упореди владавину Стефана Немање и бана Кулина; Стјепана </a:t>
            </a:r>
            <a:r>
              <a:rPr lang="en-US" sz="2800" dirty="0"/>
              <a:t>II</a:t>
            </a:r>
            <a:r>
              <a:rPr lang="sr-Cyrl-BA" sz="2800" dirty="0"/>
              <a:t> Котроманића и Твртка </a:t>
            </a:r>
            <a:r>
              <a:rPr lang="en-US" sz="2800" dirty="0"/>
              <a:t>I </a:t>
            </a:r>
            <a:r>
              <a:rPr lang="sr-Cyrl-BA" sz="2800" dirty="0"/>
              <a:t>Котроманића</a:t>
            </a:r>
            <a:r>
              <a:rPr lang="en-US" sz="2800"/>
              <a:t>!</a:t>
            </a:r>
            <a:br>
              <a:rPr lang="en-US" sz="2800" dirty="0"/>
            </a:br>
            <a:r>
              <a:rPr lang="en-US" sz="2800"/>
              <a:t> </a:t>
            </a:r>
            <a:r>
              <a:rPr lang="en-US" sz="2800" dirty="0"/>
              <a:t>(</a:t>
            </a:r>
            <a:r>
              <a:rPr lang="sr-Cyrl-RS" sz="2800" dirty="0"/>
              <a:t>Венов дијаграм</a:t>
            </a:r>
            <a:r>
              <a:rPr lang="en-US" sz="2800" dirty="0"/>
              <a:t>)</a:t>
            </a:r>
            <a:endParaRPr lang="sr-Cyrl-RS" sz="2800" dirty="0"/>
          </a:p>
          <a:p>
            <a:endParaRPr lang="en-US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Средњовјековна Босна у доба </a:t>
            </a:r>
            <a:br>
              <a:rPr lang="sr-Cyrl-R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Котроманића</a:t>
            </a:r>
            <a:br>
              <a:rPr lang="sr-Cyrl-R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Cyrl-BA" dirty="0"/>
              <a:t>* </a:t>
            </a:r>
            <a:r>
              <a:rPr lang="bs-Cyrl-B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Венов дијаграм</a:t>
            </a:r>
            <a:r>
              <a:rPr lang="bs-Cyrl-BA" dirty="0"/>
              <a:t>: </a:t>
            </a:r>
          </a:p>
          <a:p>
            <a:pPr marL="0" indent="0">
              <a:buNone/>
            </a:pPr>
            <a:r>
              <a:rPr lang="bs-Cyrl-BA" dirty="0"/>
              <a:t>  - </a:t>
            </a: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Упореди Стефана Немању и бана Кулина 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Упореди Стјепана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Котроманића и Твртка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Котроманића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54A14B-9110-47C6-BE16-91A955CBF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733800"/>
            <a:ext cx="39909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5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219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Средњовјековна Босна у доба  Котроманића</vt:lpstr>
      <vt:lpstr>Средњовјековна Босна у доба  Котроманића</vt:lpstr>
      <vt:lpstr>Средњовјековна Босна у доба  Котроманића</vt:lpstr>
      <vt:lpstr>Средњовјековна Босна у доба  Котроманића </vt:lpstr>
    </vt:vector>
  </TitlesOfParts>
  <Company>Republicki pedagoski zavod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Sergej</cp:lastModifiedBy>
  <cp:revision>64</cp:revision>
  <dcterms:created xsi:type="dcterms:W3CDTF">2017-07-14T07:47:05Z</dcterms:created>
  <dcterms:modified xsi:type="dcterms:W3CDTF">2020-03-20T18:03:14Z</dcterms:modified>
</cp:coreProperties>
</file>