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0" r:id="rId3"/>
    <p:sldId id="266" r:id="rId4"/>
    <p:sldId id="268" r:id="rId5"/>
    <p:sldId id="269" r:id="rId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5EAF7-F79D-495C-8F63-960DF6023A3A}" v="73" dt="2020-05-05T11:30:0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Cyrl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8DEB-DFD2-4B88-B012-1947DAD62797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Cyrl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2E725-A36C-47AE-A96E-0DDD9A1E3F07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6808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Cyrl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E725-A36C-47AE-A96E-0DDD9A1E3F07}" type="slidenum">
              <a:rPr lang="bs-Cyrl-BA" smtClean="0"/>
              <a:pPr/>
              <a:t>4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5246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88665089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963605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9909824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7910718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8932368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054793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1112014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5809204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0103099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2150245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1632221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72BA-4C8D-478B-89DE-78D5AC6D72BE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FD4F-364A-4CB3-83E1-2D712087BCFA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7091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123" y="82277"/>
            <a:ext cx="3851920" cy="502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51520" y="1296144"/>
            <a:ext cx="540060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Користи од </a:t>
            </a:r>
          </a:p>
          <a:p>
            <a:r>
              <a:rPr lang="sr-Cyrl-R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домаћих животиња</a:t>
            </a:r>
          </a:p>
          <a:p>
            <a:endParaRPr lang="sr-Cyrl-R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Природа и друштво</a:t>
            </a:r>
          </a:p>
          <a:p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2. разред</a:t>
            </a:r>
            <a:endParaRPr lang="bs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807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286130"/>
            <a:ext cx="2802723" cy="1643056"/>
          </a:xfrm>
          <a:prstGeom prst="rect">
            <a:avLst/>
          </a:prstGeom>
        </p:spPr>
      </p:pic>
      <p:pic>
        <p:nvPicPr>
          <p:cNvPr id="3" name="Picture 2" descr="kon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2628900" cy="1743075"/>
          </a:xfrm>
          <a:prstGeom prst="rect">
            <a:avLst/>
          </a:prstGeom>
        </p:spPr>
      </p:pic>
      <p:pic>
        <p:nvPicPr>
          <p:cNvPr id="4" name="Picture 3" descr="ov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30"/>
            <a:ext cx="2521692" cy="1714494"/>
          </a:xfrm>
          <a:prstGeom prst="rect">
            <a:avLst/>
          </a:prstGeom>
        </p:spPr>
      </p:pic>
      <p:pic>
        <p:nvPicPr>
          <p:cNvPr id="5" name="Picture 4" descr="koz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2714626"/>
            <a:ext cx="2590477" cy="1614487"/>
          </a:xfrm>
          <a:prstGeom prst="rect">
            <a:avLst/>
          </a:prstGeom>
        </p:spPr>
      </p:pic>
      <p:pic>
        <p:nvPicPr>
          <p:cNvPr id="6" name="Picture 5" descr="krava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500180"/>
            <a:ext cx="2190747" cy="1571636"/>
          </a:xfrm>
          <a:prstGeom prst="rect">
            <a:avLst/>
          </a:prstGeom>
        </p:spPr>
      </p:pic>
      <p:pic>
        <p:nvPicPr>
          <p:cNvPr id="7" name="Picture 6" descr="p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290" y="1714494"/>
            <a:ext cx="2468710" cy="1500198"/>
          </a:xfrm>
          <a:prstGeom prst="rect">
            <a:avLst/>
          </a:prstGeom>
        </p:spPr>
      </p:pic>
      <p:pic>
        <p:nvPicPr>
          <p:cNvPr id="8" name="Picture 7" descr="svinj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214296"/>
            <a:ext cx="2252661" cy="1369871"/>
          </a:xfrm>
          <a:prstGeom prst="rect">
            <a:avLst/>
          </a:prstGeom>
        </p:spPr>
      </p:pic>
      <p:pic>
        <p:nvPicPr>
          <p:cNvPr id="9" name="Picture 8" descr="k košk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810" y="785800"/>
            <a:ext cx="2357454" cy="1440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9981"/>
          </a:xfrm>
        </p:spPr>
        <p:txBody>
          <a:bodyPr>
            <a:normAutofit fontScale="90000"/>
          </a:bodyPr>
          <a:lstStyle/>
          <a:p>
            <a:r>
              <a:rPr lang="sr-Cyrl-RS" sz="4000" b="1" dirty="0">
                <a:latin typeface="Arial" pitchFamily="34" charset="0"/>
                <a:cs typeface="Arial" pitchFamily="34" charset="0"/>
              </a:rPr>
              <a:t>Користи од домаћих животиња</a:t>
            </a:r>
            <a:endParaRPr lang="bs-Cyrl-B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987574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млијеко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1424321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месо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1846802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кожа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2278850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вуна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0" y="2719434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јаја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3151482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перје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3583530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помоћ у раду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1880" y="4015578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длака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447626"/>
            <a:ext cx="18722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забава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zmaj22\AppData\Local\Microsoft\Windows\Temporary Internet Files\Content.IE5\U9GPINFN\300px-Lleyn_shee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214" y="2200414"/>
            <a:ext cx="1335702" cy="1166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vinja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4112" y="950203"/>
            <a:ext cx="1695743" cy="1133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zmaj22\AppData\Local\Microsoft\Windows\Temporary Internet Files\Content.IE5\Y42QE95X\240px-Braeke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5719" y="3639194"/>
            <a:ext cx="1106692" cy="93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2809604" y="1203600"/>
            <a:ext cx="596561" cy="631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9" idx="1"/>
          </p:cNvCxnSpPr>
          <p:nvPr/>
        </p:nvCxnSpPr>
        <p:spPr>
          <a:xfrm flipV="1">
            <a:off x="2809604" y="1640345"/>
            <a:ext cx="682276" cy="1950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09604" y="1846802"/>
            <a:ext cx="620252" cy="2274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endCxn id="14" idx="1"/>
          </p:cNvCxnSpPr>
          <p:nvPr/>
        </p:nvCxnSpPr>
        <p:spPr>
          <a:xfrm>
            <a:off x="2809604" y="1835404"/>
            <a:ext cx="682276" cy="1964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9" idx="3"/>
            <a:endCxn id="9" idx="3"/>
          </p:cNvCxnSpPr>
          <p:nvPr/>
        </p:nvCxnSpPr>
        <p:spPr>
          <a:xfrm flipH="1">
            <a:off x="5364088" y="1516770"/>
            <a:ext cx="1050024" cy="12357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10" idx="3"/>
          </p:cNvCxnSpPr>
          <p:nvPr/>
        </p:nvCxnSpPr>
        <p:spPr>
          <a:xfrm flipH="1">
            <a:off x="5364088" y="1516770"/>
            <a:ext cx="1050024" cy="54605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7" idx="3"/>
            <a:endCxn id="11" idx="3"/>
          </p:cNvCxnSpPr>
          <p:nvPr/>
        </p:nvCxnSpPr>
        <p:spPr>
          <a:xfrm flipH="1" flipV="1">
            <a:off x="5364088" y="2494874"/>
            <a:ext cx="1417126" cy="288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7" idx="3"/>
            <a:endCxn id="4" idx="3"/>
          </p:cNvCxnSpPr>
          <p:nvPr/>
        </p:nvCxnSpPr>
        <p:spPr>
          <a:xfrm flipH="1" flipV="1">
            <a:off x="5364088" y="1203598"/>
            <a:ext cx="1417126" cy="15802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3"/>
            <a:endCxn id="9" idx="3"/>
          </p:cNvCxnSpPr>
          <p:nvPr/>
        </p:nvCxnSpPr>
        <p:spPr>
          <a:xfrm flipH="1" flipV="1">
            <a:off x="5364088" y="1640345"/>
            <a:ext cx="1417126" cy="11434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0" idx="3"/>
            <a:endCxn id="12" idx="3"/>
          </p:cNvCxnSpPr>
          <p:nvPr/>
        </p:nvCxnSpPr>
        <p:spPr>
          <a:xfrm flipH="1" flipV="1">
            <a:off x="5364088" y="2935458"/>
            <a:ext cx="1531631" cy="117362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0" idx="3"/>
            <a:endCxn id="13" idx="3"/>
          </p:cNvCxnSpPr>
          <p:nvPr/>
        </p:nvCxnSpPr>
        <p:spPr>
          <a:xfrm flipH="1" flipV="1">
            <a:off x="5364088" y="3367506"/>
            <a:ext cx="1531631" cy="74157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0" idx="3"/>
            <a:endCxn id="9" idx="3"/>
          </p:cNvCxnSpPr>
          <p:nvPr/>
        </p:nvCxnSpPr>
        <p:spPr>
          <a:xfrm flipH="1" flipV="1">
            <a:off x="5364088" y="1640345"/>
            <a:ext cx="1531631" cy="246873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9" idx="3"/>
            <a:endCxn id="15" idx="3"/>
          </p:cNvCxnSpPr>
          <p:nvPr/>
        </p:nvCxnSpPr>
        <p:spPr>
          <a:xfrm flipH="1">
            <a:off x="5364088" y="1516770"/>
            <a:ext cx="1050024" cy="271483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krav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901" y="1141439"/>
            <a:ext cx="1863414" cy="158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konj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" y="2982209"/>
            <a:ext cx="19410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>
            <a:stCxn id="55" idx="3"/>
            <a:endCxn id="10" idx="1"/>
          </p:cNvCxnSpPr>
          <p:nvPr/>
        </p:nvCxnSpPr>
        <p:spPr>
          <a:xfrm flipV="1">
            <a:off x="2662080" y="2062826"/>
            <a:ext cx="829800" cy="167546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5" idx="3"/>
            <a:endCxn id="14" idx="1"/>
          </p:cNvCxnSpPr>
          <p:nvPr/>
        </p:nvCxnSpPr>
        <p:spPr>
          <a:xfrm>
            <a:off x="2662080" y="3738293"/>
            <a:ext cx="829800" cy="6126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5" idx="3"/>
            <a:endCxn id="15" idx="1"/>
          </p:cNvCxnSpPr>
          <p:nvPr/>
        </p:nvCxnSpPr>
        <p:spPr>
          <a:xfrm>
            <a:off x="2662080" y="3738293"/>
            <a:ext cx="829800" cy="49330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5" idx="3"/>
            <a:endCxn id="16" idx="1"/>
          </p:cNvCxnSpPr>
          <p:nvPr/>
        </p:nvCxnSpPr>
        <p:spPr>
          <a:xfrm>
            <a:off x="2662080" y="3738293"/>
            <a:ext cx="829800" cy="92535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5" idx="3"/>
            <a:endCxn id="9" idx="1"/>
          </p:cNvCxnSpPr>
          <p:nvPr/>
        </p:nvCxnSpPr>
        <p:spPr>
          <a:xfrm flipV="1">
            <a:off x="2662080" y="1640345"/>
            <a:ext cx="829800" cy="21240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9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718" y="81603"/>
            <a:ext cx="3466723" cy="857250"/>
          </a:xfrm>
        </p:spPr>
        <p:txBody>
          <a:bodyPr/>
          <a:lstStyle/>
          <a:p>
            <a:r>
              <a:rPr lang="sr-Cyrl-RS" sz="3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</a:t>
            </a:r>
            <a:r>
              <a:rPr lang="sr-Cyrl-RS" dirty="0"/>
              <a:t> </a:t>
            </a:r>
            <a:endParaRPr lang="bs-Cyrl-B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39952" y="1063229"/>
            <a:ext cx="0" cy="3956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36" y="938853"/>
            <a:ext cx="147418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4840" b="19149"/>
          <a:stretch/>
        </p:blipFill>
        <p:spPr>
          <a:xfrm>
            <a:off x="428685" y="938853"/>
            <a:ext cx="136815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media5.picsearch.com/is?qS0Drm6SJ3O3Mo-K70kqPV2hT5Upumgo8IB0ceamuUg&amp;height=2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3813"/>
            <a:ext cx="1299461" cy="97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2" r="61962" b="26468"/>
          <a:stretch/>
        </p:blipFill>
        <p:spPr>
          <a:xfrm>
            <a:off x="589867" y="3604928"/>
            <a:ext cx="1301577" cy="125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4" t="30742"/>
          <a:stretch/>
        </p:blipFill>
        <p:spPr>
          <a:xfrm>
            <a:off x="1918352" y="3604929"/>
            <a:ext cx="1801278" cy="126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r="23729"/>
          <a:stretch/>
        </p:blipFill>
        <p:spPr>
          <a:xfrm>
            <a:off x="4427984" y="1187406"/>
            <a:ext cx="1495503" cy="156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7524328" y="1740773"/>
            <a:ext cx="1296144" cy="134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1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37245" y="3341962"/>
            <a:ext cx="1502471" cy="145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6" descr="https://upload.wikimedia.org/wikipedia/commons/thumb/3/39/Paintbrushes.jpg/88px-Paintbrush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16" y="1348789"/>
            <a:ext cx="1224136" cy="10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16350D-5F10-4632-B8F5-E3F5B30B7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224" y="3402727"/>
            <a:ext cx="2126211" cy="12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813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281164-FA6E-45C7-AD51-F51581F55443}"/>
              </a:ext>
            </a:extLst>
          </p:cNvPr>
          <p:cNvSpPr/>
          <p:nvPr/>
        </p:nvSpPr>
        <p:spPr>
          <a:xfrm>
            <a:off x="1657548" y="115003"/>
            <a:ext cx="5828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3200" b="1" dirty="0">
                <a:latin typeface="Arial" pitchFamily="34" charset="0"/>
                <a:cs typeface="Arial" pitchFamily="34" charset="0"/>
              </a:rPr>
              <a:t>Задатак за самосталан рад: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066569-174A-4029-9EB0-2C0BB38ED2D3}"/>
              </a:ext>
            </a:extLst>
          </p:cNvPr>
          <p:cNvSpPr txBox="1"/>
          <p:nvPr/>
        </p:nvSpPr>
        <p:spPr>
          <a:xfrm>
            <a:off x="599211" y="69977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Ријеши загонетке: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F15330-4DDF-470E-81DE-9FC298E9FCFE}"/>
              </a:ext>
            </a:extLst>
          </p:cNvPr>
          <p:cNvSpPr txBox="1"/>
          <p:nvPr/>
        </p:nvSpPr>
        <p:spPr>
          <a:xfrm>
            <a:off x="642728" y="1491630"/>
            <a:ext cx="395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Лијепа грива, космат реп,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 тркама брз и лијеп.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То је ______ 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D11D60-86CF-456C-BA0E-B22EE7B4DDB9}"/>
              </a:ext>
            </a:extLst>
          </p:cNvPr>
          <p:cNvSpPr txBox="1"/>
          <p:nvPr/>
        </p:nvSpPr>
        <p:spPr>
          <a:xfrm>
            <a:off x="642728" y="3219822"/>
            <a:ext cx="3956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Има брке, дјед није.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Млијеко пије, дијете није.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То је ______ 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1C6581-DDE4-4C8B-84E6-974B27E6E45C}"/>
              </a:ext>
            </a:extLst>
          </p:cNvPr>
          <p:cNvSpPr txBox="1"/>
          <p:nvPr/>
        </p:nvSpPr>
        <p:spPr>
          <a:xfrm>
            <a:off x="4860032" y="1995686"/>
            <a:ext cx="3956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Има капут сав од свиле,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Дијете му се зове пиле.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Свако јутро он се труди,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Цијело село да пробуди.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То је ______ 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85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1C32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97</Words>
  <Application>Microsoft Office PowerPoint</Application>
  <PresentationFormat>On-screen Show (16:9)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Користи од домаћих животиња</vt:lpstr>
      <vt:lpstr>Производи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Загонетке!</dc:title>
  <dc:creator>zmaj22</dc:creator>
  <cp:lastModifiedBy>Mirjana Brkić</cp:lastModifiedBy>
  <cp:revision>62</cp:revision>
  <dcterms:created xsi:type="dcterms:W3CDTF">2020-05-03T13:22:29Z</dcterms:created>
  <dcterms:modified xsi:type="dcterms:W3CDTF">2021-04-28T07:24:47Z</dcterms:modified>
</cp:coreProperties>
</file>