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77" r:id="rId24"/>
    <p:sldId id="278" r:id="rId25"/>
    <p:sldId id="281" r:id="rId26"/>
    <p:sldId id="282" r:id="rId27"/>
    <p:sldId id="283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A8401-60C3-4321-86FA-ED4EDCF528D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DE49-E195-45F5-ACD1-1DAF0ED98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97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A8401-60C3-4321-86FA-ED4EDCF528D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DE49-E195-45F5-ACD1-1DAF0ED98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0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A8401-60C3-4321-86FA-ED4EDCF528D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DE49-E195-45F5-ACD1-1DAF0ED98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3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A8401-60C3-4321-86FA-ED4EDCF528D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DE49-E195-45F5-ACD1-1DAF0ED98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96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A8401-60C3-4321-86FA-ED4EDCF528D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DE49-E195-45F5-ACD1-1DAF0ED98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32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A8401-60C3-4321-86FA-ED4EDCF528D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DE49-E195-45F5-ACD1-1DAF0ED98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03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A8401-60C3-4321-86FA-ED4EDCF528D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DE49-E195-45F5-ACD1-1DAF0ED98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9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A8401-60C3-4321-86FA-ED4EDCF528D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DE49-E195-45F5-ACD1-1DAF0ED98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99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A8401-60C3-4321-86FA-ED4EDCF528D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DE49-E195-45F5-ACD1-1DAF0ED98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23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A8401-60C3-4321-86FA-ED4EDCF528D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DE49-E195-45F5-ACD1-1DAF0ED98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90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A8401-60C3-4321-86FA-ED4EDCF528D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DE49-E195-45F5-ACD1-1DAF0ED98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A8401-60C3-4321-86FA-ED4EDCF528D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ADE49-E195-45F5-ACD1-1DAF0ED98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83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635726"/>
          </a:xfrm>
        </p:spPr>
        <p:txBody>
          <a:bodyPr>
            <a:normAutofit/>
          </a:bodyPr>
          <a:lstStyle/>
          <a:p>
            <a:r>
              <a:rPr lang="sr-Cyrl-BA" sz="3200" b="1" dirty="0" smtClean="0">
                <a:solidFill>
                  <a:schemeClr val="accent4">
                    <a:lumMod val="50000"/>
                  </a:schemeClr>
                </a:solidFill>
              </a:rPr>
              <a:t>О ВЕЛИКИХ ЛЮДЯХ РОССИИ И ИХ УВЛЕЧЕНИЯХ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15" y="635727"/>
            <a:ext cx="9527176" cy="692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91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971" y="444136"/>
            <a:ext cx="11399520" cy="629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0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931" y="95794"/>
            <a:ext cx="11303726" cy="66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87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549" y="78377"/>
            <a:ext cx="11617234" cy="671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78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8856"/>
          <a:stretch/>
        </p:blipFill>
        <p:spPr>
          <a:xfrm>
            <a:off x="322216" y="113211"/>
            <a:ext cx="11512731" cy="10363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9" y="1288868"/>
            <a:ext cx="10345782" cy="556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06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452846"/>
          </a:xfrm>
        </p:spPr>
        <p:txBody>
          <a:bodyPr>
            <a:normAutofit fontScale="90000"/>
          </a:bodyPr>
          <a:lstStyle/>
          <a:p>
            <a:r>
              <a:rPr lang="sr-Cyrl-BA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                               ТЕАТР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720" y="531223"/>
            <a:ext cx="11303726" cy="622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38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"/>
            <a:ext cx="10515600" cy="76635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</a:rPr>
              <a:t>Писатель имел страсть к чтению. С детства он увлекался книгами, тексты которых запоминал наизусть.</a:t>
            </a:r>
            <a:endParaRPr lang="en-US" sz="2000" dirty="0">
              <a:solidFill>
                <a:schemeClr val="accent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218" y="1027612"/>
            <a:ext cx="11538856" cy="559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81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674" y="0"/>
            <a:ext cx="11826240" cy="66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77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2777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Получил Нобелевскую премию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103" y="748936"/>
            <a:ext cx="11295017" cy="593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46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337" y="252549"/>
            <a:ext cx="11800114" cy="637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15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1" y="0"/>
            <a:ext cx="11747862" cy="664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48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051" y="539930"/>
            <a:ext cx="11599818" cy="631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58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303" y="0"/>
            <a:ext cx="1139081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83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03" y="34836"/>
            <a:ext cx="11974286" cy="695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34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509" y="418011"/>
            <a:ext cx="11564982" cy="623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78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75063"/>
          </a:xfrm>
        </p:spPr>
        <p:txBody>
          <a:bodyPr/>
          <a:lstStyle/>
          <a:p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"Я всегда хотела увлечь искусством"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509" y="627018"/>
            <a:ext cx="11669485" cy="623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05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074" y="0"/>
            <a:ext cx="10515600" cy="644434"/>
          </a:xfrm>
        </p:spPr>
        <p:txBody>
          <a:bodyPr>
            <a:normAutofit fontScale="90000"/>
          </a:bodyPr>
          <a:lstStyle/>
          <a:p>
            <a:r>
              <a:rPr lang="sr-Cyrl-BA" dirty="0" smtClean="0"/>
              <a:t>Блатодеяние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4" y="531223"/>
            <a:ext cx="10676709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55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463" y="0"/>
            <a:ext cx="11591108" cy="679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58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026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3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47026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          Иосиф Кобзон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86" y="531224"/>
            <a:ext cx="11965577" cy="632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02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211" y="60960"/>
            <a:ext cx="12009119" cy="667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39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257" y="470262"/>
            <a:ext cx="11416937" cy="632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49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" y="87086"/>
            <a:ext cx="11443063" cy="677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9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29" y="0"/>
            <a:ext cx="11869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96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639" y="365760"/>
            <a:ext cx="11295017" cy="636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56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53440"/>
          </a:xfrm>
        </p:spPr>
        <p:txBody>
          <a:bodyPr/>
          <a:lstStyle/>
          <a:p>
            <a:r>
              <a:rPr lang="sr-Cyrl-BA" dirty="0" smtClean="0"/>
              <a:t>                                Театр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967" y="792480"/>
            <a:ext cx="11669484" cy="592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05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269" y="261256"/>
            <a:ext cx="10798628" cy="6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74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263" y="287382"/>
            <a:ext cx="11826240" cy="645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6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42</Words>
  <Application>Microsoft Office PowerPoint</Application>
  <PresentationFormat>Widescreen</PresentationFormat>
  <Paragraphs>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О ВЕЛИКИХ ЛЮДЯХ РОССИИ И ИХ УВЛЕЧЕНИЯХ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Театр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ТЕАТР</vt:lpstr>
      <vt:lpstr>Писатель имел страсть к чтению. С детства он увлекался книгами, тексты которых запоминал наизусть.</vt:lpstr>
      <vt:lpstr>PowerPoint Presentation</vt:lpstr>
      <vt:lpstr>Получил Нобелевскую премию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"Я всегда хотела увлечь искусством"</vt:lpstr>
      <vt:lpstr>Блатодеяние</vt:lpstr>
      <vt:lpstr>PowerPoint Presentation</vt:lpstr>
      <vt:lpstr>PowerPoint Presentation</vt:lpstr>
      <vt:lpstr>                       Иосиф Кобзон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ВЕЛИКИХ ЛЮДЯХ РОССИИ И ИХ УВЛЕЧЕНИЯХ</dc:title>
  <dc:creator>korisnik</dc:creator>
  <cp:lastModifiedBy>11. Kristina Mataruga</cp:lastModifiedBy>
  <cp:revision>8</cp:revision>
  <dcterms:created xsi:type="dcterms:W3CDTF">2021-02-04T00:07:28Z</dcterms:created>
  <dcterms:modified xsi:type="dcterms:W3CDTF">2021-02-08T10:10:44Z</dcterms:modified>
</cp:coreProperties>
</file>