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1B467E-D63D-4403-804A-0D4149E61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880" y="1931830"/>
            <a:ext cx="9387440" cy="907363"/>
          </a:xfrm>
        </p:spPr>
        <p:txBody>
          <a:bodyPr/>
          <a:lstStyle/>
          <a:p>
            <a:r>
              <a:rPr lang="sr-Cyrl-RS" dirty="0"/>
              <a:t>Свети </a:t>
            </a:r>
            <a:r>
              <a:rPr lang="en-US" dirty="0"/>
              <a:t>a</a:t>
            </a:r>
            <a:r>
              <a:rPr lang="sr-Cyrl-RS" dirty="0" err="1"/>
              <a:t>рхиђакон</a:t>
            </a:r>
            <a:r>
              <a:rPr lang="sr-Cyrl-RS" dirty="0"/>
              <a:t> Стефан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96606C4-93DF-4424-AE9A-CA2058D2B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925" y="3166414"/>
            <a:ext cx="6400800" cy="504065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chemeClr val="tx1"/>
                </a:solidFill>
              </a:rPr>
              <a:t>ПРАВОСЛАВНА ВЈЕРОНАУКА 5. РАЗРЕД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6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B9FF5CA-1B0C-471B-8CFE-72C4E006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519" y="202430"/>
            <a:ext cx="4411446" cy="6453139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ED209C67-52E2-4021-87CF-819BD8702C23}"/>
              </a:ext>
            </a:extLst>
          </p:cNvPr>
          <p:cNvSpPr txBox="1"/>
          <p:nvPr/>
        </p:nvSpPr>
        <p:spPr>
          <a:xfrm>
            <a:off x="857752" y="811630"/>
            <a:ext cx="61092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Свети Стефан је био ђакон и први мученик Цркве, који је пострадао     35. године послије Христа.</a:t>
            </a:r>
          </a:p>
          <a:p>
            <a:endParaRPr lang="sr-Cyrl-RS" sz="2400" dirty="0"/>
          </a:p>
          <a:p>
            <a:r>
              <a:rPr lang="sr-Cyrl-RS" sz="2400" dirty="0"/>
              <a:t>За ђакона су га изабрали </a:t>
            </a:r>
            <a:r>
              <a:rPr lang="en-GB" sz="2400" dirty="0" smtClean="0"/>
              <a:t>A</a:t>
            </a:r>
            <a:r>
              <a:rPr lang="sr-Cyrl-RS" sz="2400" dirty="0" smtClean="0"/>
              <a:t>постоли </a:t>
            </a:r>
            <a:r>
              <a:rPr lang="sr-Cyrl-RS" sz="2400" dirty="0"/>
              <a:t>да би проповиједао, дијелио помоћ вјерницима и помагао удовицама. </a:t>
            </a:r>
          </a:p>
          <a:p>
            <a:endParaRPr lang="sr-Cyrl-RS" sz="2400" dirty="0"/>
          </a:p>
          <a:p>
            <a:r>
              <a:rPr lang="sr-Cyrl-RS" sz="2400" dirty="0"/>
              <a:t>Учио је Јевреје да је Христос Спаситељ кога су дуго чекали и оптужио их  је да су убили Господа Исуса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8901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D2DF849-C933-477F-A68C-A41068E2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76" y="347729"/>
            <a:ext cx="5533202" cy="6194131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800120AC-8B15-460A-B370-7065A2894A09}"/>
              </a:ext>
            </a:extLst>
          </p:cNvPr>
          <p:cNvSpPr txBox="1"/>
          <p:nvPr/>
        </p:nvSpPr>
        <p:spPr>
          <a:xfrm>
            <a:off x="543339" y="1820303"/>
            <a:ext cx="4240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D46E492-2C67-44BD-83FB-776DE16FB3A8}"/>
              </a:ext>
            </a:extLst>
          </p:cNvPr>
          <p:cNvSpPr txBox="1"/>
          <p:nvPr/>
        </p:nvSpPr>
        <p:spPr>
          <a:xfrm>
            <a:off x="433309" y="889201"/>
            <a:ext cx="54532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Док је проповиједао видио је отворено небо и Христа како сјед</a:t>
            </a:r>
            <a:r>
              <a:rPr lang="ru-RU" sz="1600" dirty="0"/>
              <a:t>И</a:t>
            </a:r>
            <a:r>
              <a:rPr lang="ru-RU" sz="2400" dirty="0"/>
              <a:t> </a:t>
            </a:r>
            <a:r>
              <a:rPr lang="ru-RU" dirty="0"/>
              <a:t>СА</a:t>
            </a:r>
            <a:r>
              <a:rPr lang="ru-RU" sz="2400" dirty="0"/>
              <a:t> десне стране Богу Оцу.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Jевреје </a:t>
            </a:r>
            <a:r>
              <a:rPr lang="ru-RU" sz="2400" dirty="0"/>
              <a:t>који су га слушали у Храму то је много наљутило.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Извели </a:t>
            </a:r>
            <a:r>
              <a:rPr lang="ru-RU" sz="2400" dirty="0"/>
              <a:t>су га изван зидина јерусалимског Храма и каменовали.</a:t>
            </a:r>
          </a:p>
        </p:txBody>
      </p:sp>
    </p:spTree>
    <p:extLst>
      <p:ext uri="{BB962C8B-B14F-4D97-AF65-F5344CB8AC3E}">
        <p14:creationId xmlns:p14="http://schemas.microsoft.com/office/powerpoint/2010/main" val="405866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5A3691E-095E-4F81-B0B0-D6D9358C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7" y="214325"/>
            <a:ext cx="5052667" cy="6429349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16726CEF-E6FD-4BDA-A1F9-3B4374DBEDA4}"/>
              </a:ext>
            </a:extLst>
          </p:cNvPr>
          <p:cNvSpPr txBox="1"/>
          <p:nvPr/>
        </p:nvSpPr>
        <p:spPr>
          <a:xfrm>
            <a:off x="6419185" y="665086"/>
            <a:ext cx="46285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J</a:t>
            </a:r>
            <a:r>
              <a:rPr lang="sr-Cyrl-RS" sz="2400" dirty="0" err="1"/>
              <a:t>евреји</a:t>
            </a:r>
            <a:r>
              <a:rPr lang="sr-Cyrl-RS" sz="2400" dirty="0"/>
              <a:t> који су камењем убили Светог архиђакона Стефана, морали су тада да скину своје огртаче. </a:t>
            </a:r>
          </a:p>
          <a:p>
            <a:endParaRPr lang="sr-Cyrl-RS" sz="2400" dirty="0"/>
          </a:p>
          <a:p>
            <a:r>
              <a:rPr lang="sr-Cyrl-RS" sz="2400" dirty="0"/>
              <a:t>Т</a:t>
            </a:r>
            <a:r>
              <a:rPr lang="en-US" sz="2400" dirty="0"/>
              <a:t>e </a:t>
            </a:r>
            <a:r>
              <a:rPr lang="sr-Cyrl-RS" sz="2400" dirty="0"/>
              <a:t>огртаче је крај својих ногу чувао млади Савле, који је касније </a:t>
            </a:r>
            <a:r>
              <a:rPr lang="sr-Cyrl-RS" sz="2400" dirty="0" err="1"/>
              <a:t>видио</a:t>
            </a:r>
            <a:r>
              <a:rPr lang="sr-Cyrl-RS" sz="2400" dirty="0"/>
              <a:t> Христа и покајао се. </a:t>
            </a:r>
          </a:p>
          <a:p>
            <a:endParaRPr lang="sr-Cyrl-RS" sz="2400" dirty="0"/>
          </a:p>
          <a:p>
            <a:r>
              <a:rPr lang="sr-Cyrl-RS" sz="2400" dirty="0"/>
              <a:t>Савле се крстио и постао хришћанин. На крштењу </a:t>
            </a:r>
            <a:r>
              <a:rPr lang="en-US" sz="2400" dirty="0"/>
              <a:t>j</a:t>
            </a:r>
            <a:r>
              <a:rPr lang="sr-Cyrl-RS" sz="2400" dirty="0"/>
              <a:t>е добио име Павле и постао Свети апостол.</a:t>
            </a:r>
          </a:p>
        </p:txBody>
      </p:sp>
    </p:spTree>
    <p:extLst>
      <p:ext uri="{BB962C8B-B14F-4D97-AF65-F5344CB8AC3E}">
        <p14:creationId xmlns:p14="http://schemas.microsoft.com/office/powerpoint/2010/main" val="258549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A2C35A-7214-4B6D-A55F-74E905F0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52400"/>
            <a:ext cx="1175467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C17C8CB-9D97-4319-9DA6-C12A5F06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59026"/>
            <a:ext cx="11781183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22531"/>
      </p:ext>
    </p:extLst>
  </p:cSld>
  <p:clrMapOvr>
    <a:masterClrMapping/>
  </p:clrMapOvr>
</p:sld>
</file>

<file path=ppt/theme/theme1.xml><?xml version="1.0" encoding="utf-8"?>
<a:theme xmlns:a="http://schemas.openxmlformats.org/drawingml/2006/main" name="Is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164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Isečak</vt:lpstr>
      <vt:lpstr>Свети aрхиђакон Стефан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aрхиђакон Стефан </dc:title>
  <dc:creator>Bojan Jokanovic</dc:creator>
  <cp:lastModifiedBy>39. Slavoljub Lukic</cp:lastModifiedBy>
  <cp:revision>5</cp:revision>
  <dcterms:created xsi:type="dcterms:W3CDTF">2021-01-17T22:50:46Z</dcterms:created>
  <dcterms:modified xsi:type="dcterms:W3CDTF">2021-01-20T07:12:28Z</dcterms:modified>
</cp:coreProperties>
</file>