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9" r:id="rId9"/>
    <p:sldId id="262" r:id="rId10"/>
    <p:sldId id="263" r:id="rId11"/>
    <p:sldId id="264" r:id="rId12"/>
    <p:sldId id="265" r:id="rId13"/>
    <p:sldId id="267" r:id="rId14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318" y="-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6823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0130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00524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3639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89132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621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9284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324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5259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8609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157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7231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053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711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797" indent="0">
              <a:buNone/>
              <a:defRPr sz="1100"/>
            </a:lvl2pPr>
            <a:lvl3pPr marL="685595" indent="0">
              <a:buNone/>
              <a:defRPr sz="900"/>
            </a:lvl3pPr>
            <a:lvl4pPr marL="1028392" indent="0">
              <a:buNone/>
              <a:defRPr sz="800"/>
            </a:lvl4pPr>
            <a:lvl5pPr marL="1371188" indent="0">
              <a:buNone/>
              <a:defRPr sz="800"/>
            </a:lvl5pPr>
            <a:lvl6pPr marL="1713986" indent="0">
              <a:buNone/>
              <a:defRPr sz="800"/>
            </a:lvl6pPr>
            <a:lvl7pPr marL="2056783" indent="0">
              <a:buNone/>
              <a:defRPr sz="800"/>
            </a:lvl7pPr>
            <a:lvl8pPr marL="2399580" indent="0">
              <a:buNone/>
              <a:defRPr sz="800"/>
            </a:lvl8pPr>
            <a:lvl9pPr marL="274237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232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888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04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/>
              <a:t/>
            </a:r>
            <a:br>
              <a:rPr lang="sr-Latn-R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08001" y="1956547"/>
            <a:ext cx="6447501" cy="2574475"/>
          </a:xfrm>
        </p:spPr>
        <p:txBody>
          <a:bodyPr>
            <a:normAutofit/>
          </a:bodyPr>
          <a:lstStyle/>
          <a:p>
            <a:pPr algn="ctr"/>
            <a:r>
              <a:rPr lang="sr-Cyrl-RS" sz="4500" b="1" dirty="0" smtClean="0">
                <a:latin typeface="Comic Sans MS" panose="030F0702030302020204" pitchFamily="66" charset="0"/>
              </a:rPr>
              <a:t>ИЗ ПРОШЛОСТИ МЈЕСТА И ОКОЛИНЕ</a:t>
            </a:r>
            <a:endParaRPr lang="en-US" sz="41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955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342901"/>
            <a:ext cx="6447501" cy="41881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околини Добоја има много природних љепота, планина и излетишта</a:t>
            </a:r>
            <a:r>
              <a:rPr lang="sr-Cyrl-R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sr-Cyrl-R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Манастир Светог Николе на планини Озрен налази се јужно од Петрова, кроз које протиче предивна ријека Јадрина.</a:t>
            </a:r>
          </a:p>
          <a:p>
            <a:pPr marL="0" indent="0" algn="just">
              <a:buNone/>
            </a:pPr>
            <a:endParaRPr lang="sr-Cyrl-R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2849" y="2136832"/>
            <a:ext cx="3571875" cy="2394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103" y="1916204"/>
            <a:ext cx="2056886" cy="308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144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прошлости града Бања Луке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Бања Лука је смјештена на обалама Врбаса. Она се под данашњим именом први пут помиње 1494. године. </a:t>
            </a:r>
          </a:p>
          <a:p>
            <a:pPr marL="0" indent="0" algn="just">
              <a:buNone/>
            </a:pPr>
            <a:endParaRPr lang="sr-Cyrl-R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5162" y="2384699"/>
            <a:ext cx="3961154" cy="263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9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544606"/>
            <a:ext cx="6447501" cy="39864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r-Cyrl-R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Cyrl-R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Cyrl-R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Cyrl-R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Cyrl-R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Cyrl-R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Cyrl-R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Тврђава Кастел представља најстарији историјски споменик у овом граду. Налази се на лијевој обали ријеке Врбас. У прошлости Кастел је био јако војничко утврђење и штитио је котлину Врбаса од непријатељских налета. </a:t>
            </a:r>
          </a:p>
          <a:p>
            <a:pPr marL="0" indent="0" algn="just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4795" y="1364876"/>
            <a:ext cx="4229522" cy="1640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10" y="655544"/>
            <a:ext cx="2496794" cy="167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896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ДОМАЋИ РАД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Разговарајте са родитељима о догађајима из прошлости мјеста</a:t>
            </a:r>
            <a:r>
              <a:rPr lang="sr-Latn-R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околине у којем живите. </a:t>
            </a:r>
            <a:r>
              <a:rPr lang="sr-Cyrl-R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у своје свеске оно што сте сазнали.</a:t>
            </a:r>
            <a:endParaRPr lang="sr-Cyrl-R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1409" y="3097709"/>
            <a:ext cx="2319617" cy="204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34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ли знате шта је то прошлост?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Прошлост је израз који се користи да означи догађај који се одиграо прије датог тренутка.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630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8001" y="635374"/>
            <a:ext cx="6447501" cy="3895648"/>
          </a:xfrm>
        </p:spPr>
        <p:txBody>
          <a:bodyPr/>
          <a:lstStyle/>
          <a:p>
            <a:r>
              <a:rPr lang="sr-Cyrl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Јуче је падао снијег.</a:t>
            </a:r>
          </a:p>
          <a:p>
            <a:r>
              <a:rPr lang="sr-Cyrl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Прошле зиме сам била на Јахорини.</a:t>
            </a:r>
          </a:p>
          <a:p>
            <a:r>
              <a:rPr lang="sr-Cyrl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Прије три године сам се уписао/ла у школу.</a:t>
            </a:r>
          </a:p>
          <a:p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Cyrl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Ријечи: 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јуче, прошле зиме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прије три године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означавају прошлост.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430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847165"/>
            <a:ext cx="6447501" cy="3683857"/>
          </a:xfrm>
        </p:spPr>
        <p:txBody>
          <a:bodyPr/>
          <a:lstStyle/>
          <a:p>
            <a:pPr marL="0" indent="0" algn="ctr">
              <a:buClr>
                <a:srgbClr val="5FCBEF"/>
              </a:buClr>
              <a:buNone/>
            </a:pPr>
            <a:endParaRPr lang="sr-Cyrl-RS" sz="2400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Clr>
                <a:srgbClr val="5FCBEF"/>
              </a:buClr>
              <a:buNone/>
            </a:pPr>
            <a:endParaRPr lang="sr-Cyrl-RS" sz="24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Clr>
                <a:srgbClr val="5FCBEF"/>
              </a:buClr>
              <a:buNone/>
            </a:pPr>
            <a:r>
              <a:rPr lang="sr-Cyrl-R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sr-Cyrl-R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споменике спадају и старе зграде које свједоче о култури и начину живота у прошлости. </a:t>
            </a:r>
            <a:endParaRPr lang="en-US" sz="24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9645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прошлости града Добоја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173" y="1620441"/>
            <a:ext cx="5849683" cy="2911078"/>
          </a:xfrm>
        </p:spPr>
      </p:pic>
    </p:spTree>
    <p:extLst>
      <p:ext uri="{BB962C8B-B14F-4D97-AF65-F5344CB8AC3E}">
        <p14:creationId xmlns:p14="http://schemas.microsoft.com/office/powerpoint/2010/main" xmlns="" val="73874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403412"/>
            <a:ext cx="6447501" cy="4127610"/>
          </a:xfrm>
        </p:spPr>
        <p:txBody>
          <a:bodyPr>
            <a:normAutofit/>
          </a:bodyPr>
          <a:lstStyle/>
          <a:p>
            <a:pPr algn="just"/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Град Добој краси тврђава „Градина“ која потиче из 13. вијека.</a:t>
            </a:r>
          </a:p>
          <a:p>
            <a:pPr algn="just"/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Тврђава „Градина“ је остатак из прошлости. </a:t>
            </a:r>
          </a:p>
          <a:p>
            <a:pPr marL="0" indent="0" algn="just">
              <a:buNone/>
            </a:pPr>
            <a:endParaRPr lang="sr-Cyrl-R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491" y="1649989"/>
            <a:ext cx="5109609" cy="288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043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433669"/>
            <a:ext cx="6447501" cy="40973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Спомен – парк народних хероја у Добоју подигнут је након Другог свјетског рата у знак сјећања на борце из тог рата. У парку се налази неколико бисти са ликовима народних хероја из Другог свјетског рата.</a:t>
            </a:r>
          </a:p>
          <a:p>
            <a:pPr marL="0" indent="0" algn="just">
              <a:buNone/>
            </a:pPr>
            <a:endParaRPr lang="sr-Cyrl-R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179" y="1873598"/>
            <a:ext cx="3537572" cy="2354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5054" y="1622575"/>
            <a:ext cx="2581835" cy="1719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1301" y="3470546"/>
            <a:ext cx="3309344" cy="165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441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292474"/>
            <a:ext cx="6447501" cy="42385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r-Cyrl-R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музеју се чувају старе ствари из прошлости.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641257"/>
            <a:ext cx="3273985" cy="2696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4194" y="1613647"/>
            <a:ext cx="3219753" cy="214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5721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373156"/>
            <a:ext cx="6447501" cy="41578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Добој је препознатљив и по парној локомотиви Ћири. Она дјелује потпуно нестварно, јер је окружена модерним зградама. </a:t>
            </a:r>
          </a:p>
          <a:p>
            <a:pPr marL="0" indent="0" algn="just">
              <a:buNone/>
            </a:pPr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Парна локомотива је такође остатак из прошлости града Добоја. </a:t>
            </a:r>
          </a:p>
          <a:p>
            <a:pPr marL="0" indent="0" algn="just">
              <a:buNone/>
            </a:pPr>
            <a:endParaRPr lang="sr-Cyrl-R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1980" y="2188510"/>
            <a:ext cx="4213484" cy="252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896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107</TotalTime>
  <Words>298</Words>
  <Application>Microsoft Office PowerPoint</Application>
  <PresentationFormat>On-screen Show (16:9)</PresentationFormat>
  <Paragraphs>46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Facet</vt:lpstr>
      <vt:lpstr>  </vt:lpstr>
      <vt:lpstr>Да ли знате шта је то прошлост?</vt:lpstr>
      <vt:lpstr>Slide 3</vt:lpstr>
      <vt:lpstr>Slide 4</vt:lpstr>
      <vt:lpstr>Из прошлости града Добоја</vt:lpstr>
      <vt:lpstr>Slide 6</vt:lpstr>
      <vt:lpstr>Slide 7</vt:lpstr>
      <vt:lpstr>Slide 8</vt:lpstr>
      <vt:lpstr>Slide 9</vt:lpstr>
      <vt:lpstr>Slide 10</vt:lpstr>
      <vt:lpstr>Из прошлости града Бања Луке</vt:lpstr>
      <vt:lpstr>Slide 12</vt:lpstr>
      <vt:lpstr>ДОМАЋИ РАД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Gagi Mont</dc:creator>
  <cp:lastModifiedBy>Laptop 002</cp:lastModifiedBy>
  <cp:revision>42</cp:revision>
  <dcterms:created xsi:type="dcterms:W3CDTF">2021-01-16T10:16:39Z</dcterms:created>
  <dcterms:modified xsi:type="dcterms:W3CDTF">2021-01-21T08:01:25Z</dcterms:modified>
</cp:coreProperties>
</file>