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066" y="2009104"/>
            <a:ext cx="8001000" cy="23439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Лектира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4000" dirty="0" smtClean="0"/>
              <a:t>„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Избор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из поезије за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дјецу</a:t>
            </a:r>
            <a:r>
              <a:rPr lang="bs-Cyrl-BA" sz="4000" dirty="0" smtClean="0"/>
              <a:t>“</a:t>
            </a:r>
            <a:r>
              <a:rPr lang="sr-Latn-RS" sz="4000" dirty="0"/>
              <a:t/>
            </a:r>
            <a:br>
              <a:rPr lang="sr-Latn-RS" sz="4000" dirty="0"/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Љубивоје Ршумовић</a:t>
            </a:r>
            <a:r>
              <a:rPr lang="sr-Latn-RS" sz="4400" dirty="0"/>
              <a:t/>
            </a:r>
            <a:br>
              <a:rPr lang="sr-Latn-RS" sz="4400" dirty="0"/>
            </a:br>
            <a:endParaRPr 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3843867"/>
            <a:ext cx="21605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3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906073"/>
            <a:ext cx="8535988" cy="408832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Рођен 1939. године у Љубишу на Златибору. Школовао се у Љубишу, Чајетини, Ужицу и Београду.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 је на Радио Београду, затим на Телевизији Београд, гдје је био аутор емисија за дјецу„Хиљаду зашто“, „Хајде да растемо“ и „Форе и фазони“.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многе дјечије пјесме које је он написао урађена је и музика.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Добитник је многих награда и признања за допринос дјечијој поезији.</a:t>
            </a:r>
            <a:endParaRPr lang="sr-Latn-R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945" y="685800"/>
            <a:ext cx="9673667" cy="769513"/>
          </a:xfrm>
        </p:spPr>
        <p:txBody>
          <a:bodyPr/>
          <a:lstStyle/>
          <a:p>
            <a:pPr algn="ctr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Биљешка о писцу: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7" y="0"/>
            <a:ext cx="9002333" cy="862885"/>
          </a:xfrm>
        </p:spPr>
        <p:txBody>
          <a:bodyPr>
            <a:normAutofit/>
          </a:bodyPr>
          <a:lstStyle/>
          <a:p>
            <a:pPr algn="ctr"/>
            <a:r>
              <a:rPr lang="bs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Вук и овца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72" y="734096"/>
            <a:ext cx="8535988" cy="5924282"/>
          </a:xfrm>
        </p:spPr>
        <p:txBody>
          <a:bodyPr>
            <a:noAutofit/>
          </a:bodyPr>
          <a:lstStyle/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Чини ми се годинама</a:t>
            </a: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 са овцом нешто има</a:t>
            </a:r>
          </a:p>
          <a:p>
            <a:endParaRPr lang="bs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 је види како пасе</a:t>
            </a: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 напросто не зна за се</a:t>
            </a:r>
          </a:p>
          <a:p>
            <a:endParaRPr lang="bs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Овца кад му види очи </a:t>
            </a: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да бекне ни да скочи</a:t>
            </a:r>
          </a:p>
          <a:p>
            <a:endParaRPr lang="bs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Овца не сме да се брани</a:t>
            </a: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 се њеним страхом храни</a:t>
            </a:r>
          </a:p>
          <a:p>
            <a:endParaRPr lang="bs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разумем те односе </a:t>
            </a:r>
          </a:p>
          <a:p>
            <a:r>
              <a:rPr lang="bs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зашто се не подносе</a:t>
            </a:r>
            <a:endParaRPr lang="bs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Ovca i vuk"/>
          <p:cNvSpPr>
            <a:spLocks noChangeAspect="1" noChangeArrowheads="1"/>
          </p:cNvSpPr>
          <p:nvPr/>
        </p:nvSpPr>
        <p:spPr bwMode="auto">
          <a:xfrm>
            <a:off x="6298798" y="29207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AutoShape 6" descr="Ovca i v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46" y="1706451"/>
            <a:ext cx="3885395" cy="3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428" y="708338"/>
            <a:ext cx="8833833" cy="7276563"/>
          </a:xfrm>
        </p:spPr>
        <p:txBody>
          <a:bodyPr>
            <a:normAutofit fontScale="70000" lnSpcReduction="20000"/>
          </a:bodyPr>
          <a:lstStyle/>
          <a:p>
            <a:r>
              <a:rPr lang="bs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коме пјесник пјева у пјесми?</a:t>
            </a:r>
          </a:p>
          <a:p>
            <a:r>
              <a:rPr lang="bs-Cyrl-BA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Пјесник пјева о вуку и овци.</a:t>
            </a:r>
          </a:p>
          <a:p>
            <a:r>
              <a:rPr lang="bs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се вук и овца воле и слажу у пјесми?</a:t>
            </a:r>
          </a:p>
          <a:p>
            <a:r>
              <a:rPr lang="bs-Cyrl-BA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s-Cyrl-BA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 и овца се, по пјесниковим ријечима, не подносе.</a:t>
            </a:r>
            <a:endParaRPr lang="sr-Latn-RS" sz="40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Поред овце и вука, које се још животиње не слажу?</a:t>
            </a:r>
          </a:p>
          <a:p>
            <a:r>
              <a:rPr lang="bs-Cyrl-BA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 и мачка, миш и мачка...</a:t>
            </a:r>
          </a:p>
          <a:p>
            <a:r>
              <a:rPr lang="bs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се понаша вук у пјесми?</a:t>
            </a:r>
          </a:p>
          <a:p>
            <a:r>
              <a:rPr lang="bs-Cyrl-BA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 ужива у овцином страху.</a:t>
            </a:r>
          </a:p>
          <a:p>
            <a:r>
              <a:rPr lang="bs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се понаша овца у пјесми?</a:t>
            </a:r>
          </a:p>
          <a:p>
            <a:r>
              <a:rPr lang="bs-Cyrl-BA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Овцу спречава страх да се брани.</a:t>
            </a:r>
          </a:p>
          <a:p>
            <a:endParaRPr lang="bs-Cyrl-BA" sz="40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4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r-Latn-R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792" y="2794715"/>
            <a:ext cx="8602014" cy="520880"/>
          </a:xfrm>
        </p:spPr>
        <p:txBody>
          <a:bodyPr>
            <a:noAutofit/>
          </a:bodyPr>
          <a:lstStyle/>
          <a:p>
            <a:endParaRPr lang="bs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се </a:t>
            </a:r>
            <a:r>
              <a:rPr lang="bs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тако понашају</a:t>
            </a:r>
            <a:r>
              <a:rPr lang="bs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bs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се </a:t>
            </a:r>
            <a:r>
              <a:rPr lang="bs-Cyrl-BA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 </a:t>
            </a:r>
            <a:r>
              <a:rPr lang="bs-Cyrl-BA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понашају јер је вук јачи, снажнији и непријатељ је овци.</a:t>
            </a:r>
          </a:p>
          <a:p>
            <a:r>
              <a:rPr lang="bs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јачи увијек побјеђује?</a:t>
            </a:r>
          </a:p>
          <a:p>
            <a:r>
              <a:rPr lang="bs-Cyrl-BA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Постоје многе ситуације у животу у којима вам неће помоћи </a:t>
            </a:r>
            <a:r>
              <a:rPr lang="bs-Cyrl-BA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снага </a:t>
            </a:r>
            <a:r>
              <a:rPr lang="bs-Cyrl-BA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 мудрост, памет и сналажљивост.</a:t>
            </a:r>
          </a:p>
          <a:p>
            <a:r>
              <a:rPr lang="bs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сте научили из пјесме?</a:t>
            </a:r>
          </a:p>
          <a:p>
            <a:r>
              <a:rPr lang="bs-Cyrl-BA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Некада нас страх спречава да поступимо правилно.</a:t>
            </a: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64972"/>
          </a:xfrm>
        </p:spPr>
        <p:txBody>
          <a:bodyPr/>
          <a:lstStyle/>
          <a:p>
            <a:pPr algn="ctr"/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6833" y="2749640"/>
            <a:ext cx="6927761" cy="1879600"/>
          </a:xfrm>
        </p:spPr>
        <p:txBody>
          <a:bodyPr>
            <a:noAutofit/>
          </a:bodyPr>
          <a:lstStyle/>
          <a:p>
            <a:r>
              <a:rPr lang="bs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Преписати пјесму „Вук и овца“ и одговорити на сљедећа питања у свеску за лектиру: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сте некад осјетили страх од кога нисте могли да се помјерите?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бисте сад урадили у тој ситуацији?</a:t>
            </a:r>
            <a:endParaRPr lang="sr-Latn-R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58" y="9563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крају часа ћемо сви заједно отпутовати у Африку.</a:t>
            </a:r>
            <a:b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Послушајте пјесму!</a:t>
            </a:r>
            <a:endParaRPr lang="sr-Latn-R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šli smo u Afriku - Minja Subota Dečije pesme Pesme za decu Jaccoled C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9040" y="2124770"/>
            <a:ext cx="609600" cy="609600"/>
          </a:xfrm>
        </p:spPr>
      </p:pic>
      <p:pic>
        <p:nvPicPr>
          <p:cNvPr id="4098" name="Picture 2" descr="https://lh5.googleusercontent.com/IjNlYVVqqVjnm2Hvln0QaCzLFc7UMpVccyyXOLl8KJo_SAYA9Gy4DOEh3BdWXhmwzv8iiJWJxOQM7atKOrkrGcTyN-7bvdyniiqSyL_Fo-1GcljYNJpB4zItzb-gEMdbLNd0V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40" y="3447507"/>
            <a:ext cx="2520000" cy="27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</TotalTime>
  <Words>327</Words>
  <Application>Microsoft Office PowerPoint</Application>
  <PresentationFormat>Widescreen</PresentationFormat>
  <Paragraphs>49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   Лектира „Избор из поезије за дјецу“   Љубивоје Ршумовић </vt:lpstr>
      <vt:lpstr>Биљешка о писцу:</vt:lpstr>
      <vt:lpstr>Вук и овца</vt:lpstr>
      <vt:lpstr>PowerPoint Presentation</vt:lpstr>
      <vt:lpstr>PowerPoint Presentation</vt:lpstr>
      <vt:lpstr> Задаци за самосталан рад</vt:lpstr>
      <vt:lpstr>На крају часа ћемо сви заједно отпутовати у Африку. Послушајте пјесму!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Избор из поезије за дјецу  Љубивоје Ршумовић</dc:title>
  <dc:creator>Windows User</dc:creator>
  <cp:lastModifiedBy>Windows User</cp:lastModifiedBy>
  <cp:revision>55</cp:revision>
  <dcterms:created xsi:type="dcterms:W3CDTF">2020-12-14T21:10:28Z</dcterms:created>
  <dcterms:modified xsi:type="dcterms:W3CDTF">2020-12-21T12:18:47Z</dcterms:modified>
</cp:coreProperties>
</file>