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28F8BDB-0120-4102-A5E8-1426C7621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F5485087-AABC-4D81-B8ED-0701A0F20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BA"/>
              <a:t>Кликните да уредите стил поднаслова мастера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A9FA10D4-E84A-4401-B031-BFCBB410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D7957645-DEEC-43CC-BF06-AA14092F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4F922515-1788-48E7-9F85-A26C7921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8867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38293B91-6ABF-4FE8-9552-1A2F8864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вертикални текст 2">
            <a:extLst>
              <a:ext uri="{FF2B5EF4-FFF2-40B4-BE49-F238E27FC236}">
                <a16:creationId xmlns:a16="http://schemas.microsoft.com/office/drawing/2014/main" id="{95DE260C-E4A2-4382-A527-4BE80C943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5F92353E-7C86-4A81-BA5C-121FD079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9D37C4F5-ACCE-46A1-8BE0-94278789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0BD32DB7-E0EB-4AF6-ADF4-BFC4489E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6954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id="{F3A7093C-5FD7-4FAB-B352-0EAE464A2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вертикални текст 2">
            <a:extLst>
              <a:ext uri="{FF2B5EF4-FFF2-40B4-BE49-F238E27FC236}">
                <a16:creationId xmlns:a16="http://schemas.microsoft.com/office/drawing/2014/main" id="{0DEF7E73-BC5B-4B86-A1D7-D8B630AD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8F1AA122-EC6C-41D2-AC24-B3A41D57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B7D65498-9DB7-4277-8008-2AAC038F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A67F902C-9D7A-4C74-8C13-95EFCE26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776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CE31094E-6BED-405C-AEAF-6D467F61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23A7C18C-0D33-4A08-9B0B-E0B60A037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B9B8D7C4-0878-43D4-BAE5-6687685D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831BB8A8-96B1-4C29-A5E1-9387E2BC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70AC1666-72FC-4B33-B59E-521E1335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875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ј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35F28DF-D052-4E0D-B407-768AA9D0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B8F2734-17EC-4612-BD85-148A4AFE0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2119C436-CC19-494A-A41B-5EB9BA41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8AFE7300-9246-4783-981A-EEDD8846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A3C196CE-C662-4AC0-92E8-C6FC10A7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76538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B85CF0E-B9DF-4608-80B3-5B5E3AE2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358F5CF1-BA91-47DF-ACC3-7B4CB545F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садржај 3">
            <a:extLst>
              <a:ext uri="{FF2B5EF4-FFF2-40B4-BE49-F238E27FC236}">
                <a16:creationId xmlns:a16="http://schemas.microsoft.com/office/drawing/2014/main" id="{4B03E8D1-715B-4FBA-821A-2FABA9F46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id="{5EC16D35-2E88-46B6-8785-0B0631D7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id="{9EBF1881-769E-4DC9-A428-DFCDC3E1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id="{0CE44148-956C-4A9E-A3B9-3137588C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89120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36B66C1-9820-4AED-9760-8A06F1C5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8CD6FAC8-E2BF-4CF6-BCF0-F47E97E9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Чувар мјеста за садржај 3">
            <a:extLst>
              <a:ext uri="{FF2B5EF4-FFF2-40B4-BE49-F238E27FC236}">
                <a16:creationId xmlns:a16="http://schemas.microsoft.com/office/drawing/2014/main" id="{2FA1C166-9368-4CDE-9EFA-BCE6F8B6C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5" name="Чувар мјеста за текст 4">
            <a:extLst>
              <a:ext uri="{FF2B5EF4-FFF2-40B4-BE49-F238E27FC236}">
                <a16:creationId xmlns:a16="http://schemas.microsoft.com/office/drawing/2014/main" id="{CBCEBC2B-57CC-4BC1-9EAB-6F29BC7CD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6" name="Чувар мјеста за садржај 5">
            <a:extLst>
              <a:ext uri="{FF2B5EF4-FFF2-40B4-BE49-F238E27FC236}">
                <a16:creationId xmlns:a16="http://schemas.microsoft.com/office/drawing/2014/main" id="{959AEB3E-11DF-4470-BEEC-AF2400534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7" name="Чувар мјеста за датум 6">
            <a:extLst>
              <a:ext uri="{FF2B5EF4-FFF2-40B4-BE49-F238E27FC236}">
                <a16:creationId xmlns:a16="http://schemas.microsoft.com/office/drawing/2014/main" id="{F2BAD542-70F8-444E-B6D2-941A0463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8" name="Чувар мјеста за подножје 7">
            <a:extLst>
              <a:ext uri="{FF2B5EF4-FFF2-40B4-BE49-F238E27FC236}">
                <a16:creationId xmlns:a16="http://schemas.microsoft.com/office/drawing/2014/main" id="{90AC9E3B-6800-4C58-BB93-440F0F24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Чувар мјеста за број слајда 8">
            <a:extLst>
              <a:ext uri="{FF2B5EF4-FFF2-40B4-BE49-F238E27FC236}">
                <a16:creationId xmlns:a16="http://schemas.microsoft.com/office/drawing/2014/main" id="{7FE358AC-47A7-4080-B9E8-17636F95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42168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EBC4007B-535F-420F-9C09-B6413541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датум 2">
            <a:extLst>
              <a:ext uri="{FF2B5EF4-FFF2-40B4-BE49-F238E27FC236}">
                <a16:creationId xmlns:a16="http://schemas.microsoft.com/office/drawing/2014/main" id="{25CE99F9-116D-49D2-939F-CF235281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4" name="Чувар мјеста за подножје 3">
            <a:extLst>
              <a:ext uri="{FF2B5EF4-FFF2-40B4-BE49-F238E27FC236}">
                <a16:creationId xmlns:a16="http://schemas.microsoft.com/office/drawing/2014/main" id="{7679AD34-798D-47E2-B247-3F701CD0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Чувар мјеста за број слајда 4">
            <a:extLst>
              <a:ext uri="{FF2B5EF4-FFF2-40B4-BE49-F238E27FC236}">
                <a16:creationId xmlns:a16="http://schemas.microsoft.com/office/drawing/2014/main" id="{8A3F1199-F066-4D19-BD9C-09645D08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87065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јеста за датум 1">
            <a:extLst>
              <a:ext uri="{FF2B5EF4-FFF2-40B4-BE49-F238E27FC236}">
                <a16:creationId xmlns:a16="http://schemas.microsoft.com/office/drawing/2014/main" id="{3120E373-1045-484C-9A78-31FBD95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3" name="Чувар мјеста за подножје 2">
            <a:extLst>
              <a:ext uri="{FF2B5EF4-FFF2-40B4-BE49-F238E27FC236}">
                <a16:creationId xmlns:a16="http://schemas.microsoft.com/office/drawing/2014/main" id="{EDC5F61D-D536-454C-8F75-C8189189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Чувар мјеста за број слајда 3">
            <a:extLst>
              <a:ext uri="{FF2B5EF4-FFF2-40B4-BE49-F238E27FC236}">
                <a16:creationId xmlns:a16="http://schemas.microsoft.com/office/drawing/2014/main" id="{7030A2B1-19F4-42CA-86E3-4C06F6E9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8994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6DBCDEB-2B34-44C7-B148-8D4B5A0E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6D9796F6-5DD2-445B-B3FE-7EE1E2073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текст 3">
            <a:extLst>
              <a:ext uri="{FF2B5EF4-FFF2-40B4-BE49-F238E27FC236}">
                <a16:creationId xmlns:a16="http://schemas.microsoft.com/office/drawing/2014/main" id="{085F61CC-C7CF-4D51-B580-63AC5E311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id="{08540D9A-E13C-4232-A43C-45D91D3F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id="{44B98210-4179-49E8-B2D8-2028AB7D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id="{9FE66767-9D80-4FF2-8CA4-3C90893F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6941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2EFB6611-2AF1-494A-BCFE-28C14A74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лику 2">
            <a:extLst>
              <a:ext uri="{FF2B5EF4-FFF2-40B4-BE49-F238E27FC236}">
                <a16:creationId xmlns:a16="http://schemas.microsoft.com/office/drawing/2014/main" id="{B35FC131-2EC1-4670-AC37-6D6399108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Чувар мјеста за текст 3">
            <a:extLst>
              <a:ext uri="{FF2B5EF4-FFF2-40B4-BE49-F238E27FC236}">
                <a16:creationId xmlns:a16="http://schemas.microsoft.com/office/drawing/2014/main" id="{36E5A513-66C1-420A-A202-DE3EAE956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id="{B4A2954E-F43D-465D-A8A4-80D6CF70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id="{77AB3F5A-4C2E-4829-B900-1EC4BDF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id="{C3BB8302-D491-4A85-BE0F-9BAE83D5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7960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јеста за наслов 1">
            <a:extLst>
              <a:ext uri="{FF2B5EF4-FFF2-40B4-BE49-F238E27FC236}">
                <a16:creationId xmlns:a16="http://schemas.microsoft.com/office/drawing/2014/main" id="{BF70A68B-32A6-4573-B071-49FA14D0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1DBBCB7-147F-4B61-BE98-7268EF67F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81EF8160-5DC3-4EDF-93BB-0B40FC3C3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79B4-79A2-4BCC-A25D-F35529DC9BB8}" type="datetimeFigureOut">
              <a:rPr lang="sr-Cyrl-BA" smtClean="0"/>
              <a:t>11.12.2020.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8028FDDA-5C58-493F-A0FA-D4F15663C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719C4CAD-A53B-4DB1-AF11-DFABB72E3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1E27-0E02-403C-B291-51BB58F13F5A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6443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лика 4">
            <a:extLst>
              <a:ext uri="{FF2B5EF4-FFF2-40B4-BE49-F238E27FC236}">
                <a16:creationId xmlns:a16="http://schemas.microsoft.com/office/drawing/2014/main" id="{15FDEF08-3247-484C-8483-61C09614D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CCDF9B9B-850F-4613-8577-DFDEC0783A5A}"/>
              </a:ext>
            </a:extLst>
          </p:cNvPr>
          <p:cNvSpPr txBox="1"/>
          <p:nvPr/>
        </p:nvSpPr>
        <p:spPr>
          <a:xfrm>
            <a:off x="6973455" y="2886364"/>
            <a:ext cx="5523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/>
              <a:t>ЛИКОВНА КУЛТУРА</a:t>
            </a:r>
          </a:p>
          <a:p>
            <a:pPr algn="ctr"/>
            <a:r>
              <a:rPr lang="sr-Cyrl-BA" sz="4000" b="1" dirty="0"/>
              <a:t>3. РАЗРЕД</a:t>
            </a:r>
          </a:p>
          <a:p>
            <a:pPr algn="ctr"/>
            <a:endParaRPr lang="sr-Cyrl-BA" sz="4000" b="1" dirty="0"/>
          </a:p>
        </p:txBody>
      </p:sp>
    </p:spTree>
    <p:extLst>
      <p:ext uri="{BB962C8B-B14F-4D97-AF65-F5344CB8AC3E}">
        <p14:creationId xmlns:p14="http://schemas.microsoft.com/office/powerpoint/2010/main" val="427285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слов 4">
            <a:extLst>
              <a:ext uri="{FF2B5EF4-FFF2-40B4-BE49-F238E27FC236}">
                <a16:creationId xmlns:a16="http://schemas.microsoft.com/office/drawing/2014/main" id="{4FDAAB5D-286C-4EEE-80B0-0BAC842E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Задатак за </a:t>
            </a:r>
            <a:r>
              <a:rPr lang="sr-Cyrl-BA"/>
              <a:t>самосталан рад:</a:t>
            </a:r>
            <a:endParaRPr lang="sr-Cyrl-BA" dirty="0"/>
          </a:p>
        </p:txBody>
      </p:sp>
      <p:sp>
        <p:nvSpPr>
          <p:cNvPr id="6" name="Чувар мјеста за садржај 5">
            <a:extLst>
              <a:ext uri="{FF2B5EF4-FFF2-40B4-BE49-F238E27FC236}">
                <a16:creationId xmlns:a16="http://schemas.microsoft.com/office/drawing/2014/main" id="{84872F78-E551-4927-8975-0B3F7D3F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Самостално направи честитку.</a:t>
            </a:r>
          </a:p>
          <a:p>
            <a:r>
              <a:rPr lang="sr-Cyrl-BA" dirty="0"/>
              <a:t>Можеш да користиш материјал који имаш и који ти се свиђа.</a:t>
            </a:r>
          </a:p>
          <a:p>
            <a:r>
              <a:rPr lang="sr-Cyrl-BA" dirty="0"/>
              <a:t>Потруди се да је занимљиво украсиш.</a:t>
            </a:r>
          </a:p>
          <a:p>
            <a:endParaRPr lang="sr-Cyrl-BA" dirty="0"/>
          </a:p>
          <a:p>
            <a:pPr marL="0" indent="0">
              <a:buNone/>
            </a:pPr>
            <a:r>
              <a:rPr lang="sr-Cyrl-BA" dirty="0"/>
              <a:t>                     Вјерујем да ћеш направити посебну честитку!</a:t>
            </a:r>
          </a:p>
          <a:p>
            <a:endParaRPr lang="sr-Cyrl-BA" dirty="0"/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365828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36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B410D9E-51A2-425C-AE23-F5B5315F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452581"/>
            <a:ext cx="10605655" cy="1373043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4400" b="1" dirty="0"/>
              <a:t>Индивидуално </a:t>
            </a:r>
            <a:r>
              <a:rPr lang="sr-Cyrl-BA" sz="4400" b="1" dirty="0" err="1"/>
              <a:t>кориштење</a:t>
            </a:r>
            <a:r>
              <a:rPr lang="sr-Cyrl-BA" sz="4400" b="1" dirty="0"/>
              <a:t> различитих материјала за рад</a:t>
            </a:r>
            <a:br>
              <a:rPr lang="sr-Cyrl-BA" sz="4400" b="1" dirty="0"/>
            </a:br>
            <a:r>
              <a:rPr lang="sr-Cyrl-BA" sz="4400" b="1" dirty="0"/>
              <a:t>Израда новогодишње честитке</a:t>
            </a:r>
            <a:br>
              <a:rPr lang="sr-Cyrl-BA" sz="4400" b="1" dirty="0"/>
            </a:br>
            <a:endParaRPr lang="sr-Cyrl-BA" sz="4400" b="1" dirty="0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A18EDAAA-109D-4944-8DF6-8F4B6A5AB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945" y="219508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/>
              <a:t>Потребан материјал за рад</a:t>
            </a:r>
            <a:r>
              <a:rPr lang="sr-Latn-BA" dirty="0"/>
              <a:t> :</a:t>
            </a:r>
            <a:endParaRPr lang="sr-Cyrl-BA" dirty="0"/>
          </a:p>
          <a:p>
            <a:r>
              <a:rPr lang="sr-Cyrl-BA" dirty="0"/>
              <a:t>Црвени дебљи папир или картон</a:t>
            </a:r>
          </a:p>
          <a:p>
            <a:r>
              <a:rPr lang="sr-Cyrl-BA" dirty="0" err="1"/>
              <a:t>Глитер</a:t>
            </a:r>
            <a:r>
              <a:rPr lang="sr-Cyrl-BA" dirty="0"/>
              <a:t> папир у смеђој, златној и црној боји ( можете користити и обичан папир у овим бојама)</a:t>
            </a:r>
          </a:p>
          <a:p>
            <a:r>
              <a:rPr lang="sr-Cyrl-BA" dirty="0"/>
              <a:t>три бијела папира</a:t>
            </a:r>
          </a:p>
          <a:p>
            <a:endParaRPr lang="sr-Cyrl-BA" dirty="0"/>
          </a:p>
        </p:txBody>
      </p:sp>
      <p:sp>
        <p:nvSpPr>
          <p:cNvPr id="6" name="Чувар мјеста за садржај 5">
            <a:extLst>
              <a:ext uri="{FF2B5EF4-FFF2-40B4-BE49-F238E27FC236}">
                <a16:creationId xmlns:a16="http://schemas.microsoft.com/office/drawing/2014/main" id="{0BF6DA51-1DB0-47C6-B793-41E14198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327" y="219508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dirty="0"/>
              <a:t>Потребан прибор за рад:</a:t>
            </a:r>
          </a:p>
          <a:p>
            <a:r>
              <a:rPr lang="sr-Cyrl-BA" sz="3200" dirty="0"/>
              <a:t>оловка и гумица</a:t>
            </a:r>
          </a:p>
          <a:p>
            <a:r>
              <a:rPr lang="sr-Cyrl-BA" sz="3200" dirty="0"/>
              <a:t>бојице</a:t>
            </a:r>
          </a:p>
          <a:p>
            <a:r>
              <a:rPr lang="sr-Cyrl-BA" sz="3200" dirty="0"/>
              <a:t>маказе</a:t>
            </a:r>
          </a:p>
          <a:p>
            <a:r>
              <a:rPr lang="sr-Cyrl-BA" sz="3200" dirty="0"/>
              <a:t>црни маркер</a:t>
            </a:r>
          </a:p>
          <a:p>
            <a:r>
              <a:rPr lang="sr-Cyrl-BA" sz="3200" dirty="0"/>
              <a:t>љепило у </a:t>
            </a:r>
            <a:r>
              <a:rPr lang="sr-Cyrl-BA" sz="3200" dirty="0" err="1"/>
              <a:t>стику</a:t>
            </a:r>
            <a:r>
              <a:rPr lang="sr-Cyrl-BA" sz="3200" dirty="0"/>
              <a:t> </a:t>
            </a:r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42242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лика 5">
            <a:extLst>
              <a:ext uri="{FF2B5EF4-FFF2-40B4-BE49-F238E27FC236}">
                <a16:creationId xmlns:a16="http://schemas.microsoft.com/office/drawing/2014/main" id="{90B232F6-5ADB-4FDC-98BD-ED7C636AD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4" y="48490"/>
            <a:ext cx="9079345" cy="68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лика 2">
            <a:extLst>
              <a:ext uri="{FF2B5EF4-FFF2-40B4-BE49-F238E27FC236}">
                <a16:creationId xmlns:a16="http://schemas.microsoft.com/office/drawing/2014/main" id="{FCD71137-B805-498D-ACD5-1FEF99F2B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0" y="304028"/>
            <a:ext cx="5495638" cy="5960534"/>
          </a:xfrm>
          <a:prstGeom prst="rect">
            <a:avLst/>
          </a:prstGeom>
        </p:spPr>
      </p:pic>
      <p:pic>
        <p:nvPicPr>
          <p:cNvPr id="5" name="Слика 4">
            <a:extLst>
              <a:ext uri="{FF2B5EF4-FFF2-40B4-BE49-F238E27FC236}">
                <a16:creationId xmlns:a16="http://schemas.microsoft.com/office/drawing/2014/main" id="{C61C95C9-EA13-4F29-ADD8-2F6771B24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3" y="196868"/>
            <a:ext cx="4470401" cy="5960535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E55288C8-895D-407C-BDAB-5C7BBC339F47}"/>
              </a:ext>
            </a:extLst>
          </p:cNvPr>
          <p:cNvSpPr txBox="1"/>
          <p:nvPr/>
        </p:nvSpPr>
        <p:spPr>
          <a:xfrm>
            <a:off x="812800" y="5634183"/>
            <a:ext cx="202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1. корак</a:t>
            </a:r>
          </a:p>
        </p:txBody>
      </p:sp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95B25713-AF40-44A7-A065-AFA845A44FE8}"/>
              </a:ext>
            </a:extLst>
          </p:cNvPr>
          <p:cNvSpPr txBox="1"/>
          <p:nvPr/>
        </p:nvSpPr>
        <p:spPr>
          <a:xfrm>
            <a:off x="6964218" y="5255491"/>
            <a:ext cx="186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2. корак</a:t>
            </a:r>
          </a:p>
        </p:txBody>
      </p:sp>
    </p:spTree>
    <p:extLst>
      <p:ext uri="{BB962C8B-B14F-4D97-AF65-F5344CB8AC3E}">
        <p14:creationId xmlns:p14="http://schemas.microsoft.com/office/powerpoint/2010/main" val="9363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лика 2">
            <a:extLst>
              <a:ext uri="{FF2B5EF4-FFF2-40B4-BE49-F238E27FC236}">
                <a16:creationId xmlns:a16="http://schemas.microsoft.com/office/drawing/2014/main" id="{08074544-D41C-4138-ABB4-F87CF6141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464511"/>
            <a:ext cx="4655128" cy="6206837"/>
          </a:xfrm>
          <a:prstGeom prst="rect">
            <a:avLst/>
          </a:prstGeom>
        </p:spPr>
      </p:pic>
      <p:sp>
        <p:nvSpPr>
          <p:cNvPr id="4" name="Оквир за текст 3">
            <a:extLst>
              <a:ext uri="{FF2B5EF4-FFF2-40B4-BE49-F238E27FC236}">
                <a16:creationId xmlns:a16="http://schemas.microsoft.com/office/drawing/2014/main" id="{CB3D1C3D-30EB-4134-BF1E-5EA3B64CFEC1}"/>
              </a:ext>
            </a:extLst>
          </p:cNvPr>
          <p:cNvSpPr txBox="1"/>
          <p:nvPr/>
        </p:nvSpPr>
        <p:spPr>
          <a:xfrm>
            <a:off x="951345" y="5846618"/>
            <a:ext cx="248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3. корак</a:t>
            </a:r>
          </a:p>
        </p:txBody>
      </p:sp>
      <p:pic>
        <p:nvPicPr>
          <p:cNvPr id="6" name="Слика 5">
            <a:extLst>
              <a:ext uri="{FF2B5EF4-FFF2-40B4-BE49-F238E27FC236}">
                <a16:creationId xmlns:a16="http://schemas.microsoft.com/office/drawing/2014/main" id="{AC871F93-F5AE-44B6-8AB3-1C0C9634B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19" y="464511"/>
            <a:ext cx="4655129" cy="6206839"/>
          </a:xfrm>
          <a:prstGeom prst="rect">
            <a:avLst/>
          </a:prstGeom>
        </p:spPr>
      </p:pic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08B54FC5-1C40-4A2A-B2FB-D10FF1BCB2BD}"/>
              </a:ext>
            </a:extLst>
          </p:cNvPr>
          <p:cNvSpPr txBox="1"/>
          <p:nvPr/>
        </p:nvSpPr>
        <p:spPr>
          <a:xfrm>
            <a:off x="7028875" y="5870269"/>
            <a:ext cx="272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4. корак</a:t>
            </a:r>
          </a:p>
        </p:txBody>
      </p:sp>
    </p:spTree>
    <p:extLst>
      <p:ext uri="{BB962C8B-B14F-4D97-AF65-F5344CB8AC3E}">
        <p14:creationId xmlns:p14="http://schemas.microsoft.com/office/powerpoint/2010/main" val="19995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лика 2">
            <a:extLst>
              <a:ext uri="{FF2B5EF4-FFF2-40B4-BE49-F238E27FC236}">
                <a16:creationId xmlns:a16="http://schemas.microsoft.com/office/drawing/2014/main" id="{4E957E0C-CD90-4B63-84AE-22B4DFBA0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544944"/>
            <a:ext cx="5504872" cy="5597237"/>
          </a:xfrm>
          <a:prstGeom prst="rect">
            <a:avLst/>
          </a:prstGeom>
        </p:spPr>
      </p:pic>
      <p:pic>
        <p:nvPicPr>
          <p:cNvPr id="5" name="Слика 4">
            <a:extLst>
              <a:ext uri="{FF2B5EF4-FFF2-40B4-BE49-F238E27FC236}">
                <a16:creationId xmlns:a16="http://schemas.microsoft.com/office/drawing/2014/main" id="{2EDE72D7-177C-46B0-A87F-286567511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5" y="544944"/>
            <a:ext cx="5630527" cy="5597236"/>
          </a:xfrm>
          <a:prstGeom prst="rect">
            <a:avLst/>
          </a:prstGeom>
        </p:spPr>
      </p:pic>
      <p:sp>
        <p:nvSpPr>
          <p:cNvPr id="8" name="Оквир за текст 7">
            <a:extLst>
              <a:ext uri="{FF2B5EF4-FFF2-40B4-BE49-F238E27FC236}">
                <a16:creationId xmlns:a16="http://schemas.microsoft.com/office/drawing/2014/main" id="{5F74801A-A5FF-474A-A0D3-7DA6C1594B57}"/>
              </a:ext>
            </a:extLst>
          </p:cNvPr>
          <p:cNvSpPr txBox="1"/>
          <p:nvPr/>
        </p:nvSpPr>
        <p:spPr>
          <a:xfrm>
            <a:off x="720436" y="5421745"/>
            <a:ext cx="2124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5. корак</a:t>
            </a:r>
          </a:p>
        </p:txBody>
      </p:sp>
      <p:sp>
        <p:nvSpPr>
          <p:cNvPr id="9" name="Оквир за текст 8">
            <a:extLst>
              <a:ext uri="{FF2B5EF4-FFF2-40B4-BE49-F238E27FC236}">
                <a16:creationId xmlns:a16="http://schemas.microsoft.com/office/drawing/2014/main" id="{A8EE76B7-5F7C-4922-A866-5E2035FFF75D}"/>
              </a:ext>
            </a:extLst>
          </p:cNvPr>
          <p:cNvSpPr txBox="1"/>
          <p:nvPr/>
        </p:nvSpPr>
        <p:spPr>
          <a:xfrm>
            <a:off x="6890327" y="5227782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6. корак</a:t>
            </a:r>
          </a:p>
        </p:txBody>
      </p:sp>
    </p:spTree>
    <p:extLst>
      <p:ext uri="{BB962C8B-B14F-4D97-AF65-F5344CB8AC3E}">
        <p14:creationId xmlns:p14="http://schemas.microsoft.com/office/powerpoint/2010/main" val="26149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лика 1">
            <a:extLst>
              <a:ext uri="{FF2B5EF4-FFF2-40B4-BE49-F238E27FC236}">
                <a16:creationId xmlns:a16="http://schemas.microsoft.com/office/drawing/2014/main" id="{4D197F8F-956A-4902-BD36-928A6C77E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4" y="711201"/>
            <a:ext cx="5446377" cy="5615708"/>
          </a:xfrm>
          <a:prstGeom prst="rect">
            <a:avLst/>
          </a:prstGeom>
        </p:spPr>
      </p:pic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EE08EDEE-AB8E-4781-97CB-F764F0F905A7}"/>
              </a:ext>
            </a:extLst>
          </p:cNvPr>
          <p:cNvSpPr txBox="1"/>
          <p:nvPr/>
        </p:nvSpPr>
        <p:spPr>
          <a:xfrm>
            <a:off x="1034473" y="5310909"/>
            <a:ext cx="193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7. корак</a:t>
            </a:r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24F9640C-D238-4CB1-BCA2-261DC981E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705813"/>
            <a:ext cx="4215822" cy="5621096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5E83E442-18F6-42F5-8BD3-06BAA70218B3}"/>
              </a:ext>
            </a:extLst>
          </p:cNvPr>
          <p:cNvSpPr txBox="1"/>
          <p:nvPr/>
        </p:nvSpPr>
        <p:spPr>
          <a:xfrm>
            <a:off x="9033164" y="5394036"/>
            <a:ext cx="17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8. корак</a:t>
            </a:r>
          </a:p>
        </p:txBody>
      </p:sp>
    </p:spTree>
    <p:extLst>
      <p:ext uri="{BB962C8B-B14F-4D97-AF65-F5344CB8AC3E}">
        <p14:creationId xmlns:p14="http://schemas.microsoft.com/office/powerpoint/2010/main" val="18529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лика 2">
            <a:extLst>
              <a:ext uri="{FF2B5EF4-FFF2-40B4-BE49-F238E27FC236}">
                <a16:creationId xmlns:a16="http://schemas.microsoft.com/office/drawing/2014/main" id="{CD04888E-A39D-4EE1-8B52-E75C4C431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8" y="464127"/>
            <a:ext cx="5143500" cy="5929745"/>
          </a:xfrm>
          <a:prstGeom prst="rect">
            <a:avLst/>
          </a:prstGeom>
        </p:spPr>
      </p:pic>
      <p:pic>
        <p:nvPicPr>
          <p:cNvPr id="5" name="Слика 4">
            <a:extLst>
              <a:ext uri="{FF2B5EF4-FFF2-40B4-BE49-F238E27FC236}">
                <a16:creationId xmlns:a16="http://schemas.microsoft.com/office/drawing/2014/main" id="{E78C9DE9-5D4F-44F9-9B3C-E776F2CDA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7" y="464126"/>
            <a:ext cx="5143500" cy="5929746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BEAE7AB4-1423-4388-AE9A-6F955F1FB0B7}"/>
              </a:ext>
            </a:extLst>
          </p:cNvPr>
          <p:cNvSpPr txBox="1"/>
          <p:nvPr/>
        </p:nvSpPr>
        <p:spPr>
          <a:xfrm>
            <a:off x="979055" y="5421745"/>
            <a:ext cx="196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9. корак</a:t>
            </a:r>
          </a:p>
        </p:txBody>
      </p:sp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C77CEBEF-676D-40EA-BBB6-D8A972EF46C0}"/>
              </a:ext>
            </a:extLst>
          </p:cNvPr>
          <p:cNvSpPr txBox="1"/>
          <p:nvPr/>
        </p:nvSpPr>
        <p:spPr>
          <a:xfrm>
            <a:off x="6576290" y="5421745"/>
            <a:ext cx="20597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10. корак</a:t>
            </a:r>
          </a:p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32964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лика 2">
            <a:extLst>
              <a:ext uri="{FF2B5EF4-FFF2-40B4-BE49-F238E27FC236}">
                <a16:creationId xmlns:a16="http://schemas.microsoft.com/office/drawing/2014/main" id="{60E1FFC4-B979-4401-A2AD-1A7728212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3" y="-138545"/>
            <a:ext cx="8063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пакет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129</Words>
  <Application>Microsoft Office PowerPoint</Application>
  <PresentationFormat>Широки екран</PresentationFormat>
  <Paragraphs>29</Paragraphs>
  <Slides>11</Slides>
  <Notes>0</Notes>
  <HiddenSlides>0</HiddenSlides>
  <MMClips>0</MMClips>
  <ScaleCrop>false</ScaleCrop>
  <HeadingPairs>
    <vt:vector size="6" baseType="variant">
      <vt:variant>
        <vt:lpstr>Кориштени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пакета Office</vt:lpstr>
      <vt:lpstr>PowerPoint презентација</vt:lpstr>
      <vt:lpstr>Индивидуално кориштење различитих материјала за рад Израда новогодишње честитке 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Задатак за самосталан рад: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Asus</dc:creator>
  <cp:lastModifiedBy>Asus</cp:lastModifiedBy>
  <cp:revision>14</cp:revision>
  <dcterms:created xsi:type="dcterms:W3CDTF">2020-12-10T09:50:39Z</dcterms:created>
  <dcterms:modified xsi:type="dcterms:W3CDTF">2020-12-11T12:22:01Z</dcterms:modified>
</cp:coreProperties>
</file>