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78" r:id="rId5"/>
    <p:sldId id="276" r:id="rId6"/>
    <p:sldId id="277" r:id="rId7"/>
    <p:sldId id="279" r:id="rId8"/>
    <p:sldId id="259" r:id="rId9"/>
    <p:sldId id="280" r:id="rId10"/>
    <p:sldId id="281" r:id="rId11"/>
    <p:sldId id="282" r:id="rId12"/>
    <p:sldId id="283" r:id="rId13"/>
    <p:sldId id="260" r:id="rId14"/>
    <p:sldId id="284" r:id="rId15"/>
    <p:sldId id="261" r:id="rId16"/>
  </p:sldIdLst>
  <p:sldSz cx="9144000" cy="5143500" type="screen16x9"/>
  <p:notesSz cx="6858000" cy="9144000"/>
  <p:defaultTextStyle>
    <a:defPPr>
      <a:defRPr lang="en-US"/>
    </a:defPPr>
    <a:lvl1pPr marL="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6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4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19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99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8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6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40" algn="l" defTabSz="81636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F01"/>
    <a:srgbClr val="F45901"/>
    <a:srgbClr val="F55C01"/>
    <a:srgbClr val="F55D00"/>
    <a:srgbClr val="F65D01"/>
    <a:srgbClr val="F4560D"/>
    <a:srgbClr val="FF3399"/>
    <a:srgbClr val="CC3399"/>
    <a:srgbClr val="70AC2E"/>
    <a:srgbClr val="C1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-258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10235"/>
            <a:ext cx="7772400" cy="572643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197405"/>
            <a:ext cx="6400800" cy="916230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chemeClr val="bg1">
                    <a:lumMod val="50000"/>
                  </a:schemeClr>
                </a:solidFill>
              </a:defRPr>
            </a:lvl1pPr>
            <a:lvl2pPr marL="306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8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24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3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36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49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3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/>
          <a:lstStyle>
            <a:lvl1pPr marL="0" indent="0">
              <a:buNone/>
              <a:defRPr sz="2100"/>
            </a:lvl1pPr>
            <a:lvl2pPr marL="306135" indent="0">
              <a:buNone/>
              <a:defRPr sz="1900"/>
            </a:lvl2pPr>
            <a:lvl3pPr marL="612270" indent="0">
              <a:buNone/>
              <a:defRPr sz="1600"/>
            </a:lvl3pPr>
            <a:lvl4pPr marL="918405" indent="0">
              <a:buNone/>
              <a:defRPr sz="1400"/>
            </a:lvl4pPr>
            <a:lvl5pPr marL="1224540" indent="0">
              <a:buNone/>
              <a:defRPr sz="1400"/>
            </a:lvl5pPr>
            <a:lvl6pPr marL="1530675" indent="0">
              <a:buNone/>
              <a:defRPr sz="1400"/>
            </a:lvl6pPr>
            <a:lvl7pPr marL="1836809" indent="0">
              <a:buNone/>
              <a:defRPr sz="1400"/>
            </a:lvl7pPr>
            <a:lvl8pPr marL="2142945" indent="0">
              <a:buNone/>
              <a:defRPr sz="1400"/>
            </a:lvl8pPr>
            <a:lvl9pPr marL="2449080" indent="0">
              <a:buNone/>
              <a:defRPr sz="14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3"/>
            <a:ext cx="5486400" cy="603647"/>
          </a:xfrm>
        </p:spPr>
        <p:txBody>
          <a:bodyPr/>
          <a:lstStyle>
            <a:lvl1pPr marL="0" indent="0">
              <a:buNone/>
              <a:defRPr sz="1000"/>
            </a:lvl1pPr>
            <a:lvl2pPr marL="306135" indent="0">
              <a:buNone/>
              <a:defRPr sz="800"/>
            </a:lvl2pPr>
            <a:lvl3pPr marL="612270" indent="0">
              <a:buNone/>
              <a:defRPr sz="600"/>
            </a:lvl3pPr>
            <a:lvl4pPr marL="918405" indent="0">
              <a:buNone/>
              <a:defRPr sz="600"/>
            </a:lvl4pPr>
            <a:lvl5pPr marL="1224540" indent="0">
              <a:buNone/>
              <a:defRPr sz="600"/>
            </a:lvl5pPr>
            <a:lvl6pPr marL="1530675" indent="0">
              <a:buNone/>
              <a:defRPr sz="600"/>
            </a:lvl6pPr>
            <a:lvl7pPr marL="1836809" indent="0">
              <a:buNone/>
              <a:defRPr sz="600"/>
            </a:lvl7pPr>
            <a:lvl8pPr marL="2142945" indent="0">
              <a:buNone/>
              <a:defRPr sz="600"/>
            </a:lvl8pPr>
            <a:lvl9pPr marL="2449080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6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8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24763"/>
            <a:ext cx="8229600" cy="343586"/>
          </a:xfrm>
          <a:effectLst/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6"/>
            <a:ext cx="8229600" cy="3321333"/>
          </a:xfrm>
        </p:spPr>
        <p:txBody>
          <a:bodyPr/>
          <a:lstStyle>
            <a:lvl1pPr>
              <a:defRPr sz="19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2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6" y="395704"/>
            <a:ext cx="7016195" cy="458115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7" y="968348"/>
            <a:ext cx="7016195" cy="3435863"/>
          </a:xfrm>
        </p:spPr>
        <p:txBody>
          <a:bodyPr/>
          <a:lstStyle>
            <a:lvl1pPr>
              <a:defRPr sz="19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45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6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22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1840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2454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306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3680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429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44908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24761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183123"/>
            <a:ext cx="4040188" cy="479821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306135" indent="0">
              <a:buNone/>
              <a:defRPr sz="1400" b="1"/>
            </a:lvl2pPr>
            <a:lvl3pPr marL="612270" indent="0">
              <a:buNone/>
              <a:defRPr sz="1200" b="1"/>
            </a:lvl3pPr>
            <a:lvl4pPr marL="918405" indent="0">
              <a:buNone/>
              <a:defRPr sz="1100" b="1"/>
            </a:lvl4pPr>
            <a:lvl5pPr marL="1224540" indent="0">
              <a:buNone/>
              <a:defRPr sz="1100" b="1"/>
            </a:lvl5pPr>
            <a:lvl6pPr marL="1530675" indent="0">
              <a:buNone/>
              <a:defRPr sz="1100" b="1"/>
            </a:lvl6pPr>
            <a:lvl7pPr marL="1836809" indent="0">
              <a:buNone/>
              <a:defRPr sz="1100" b="1"/>
            </a:lvl7pPr>
            <a:lvl8pPr marL="2142945" indent="0">
              <a:buNone/>
              <a:defRPr sz="1100" b="1"/>
            </a:lvl8pPr>
            <a:lvl9pPr marL="2449080" indent="0">
              <a:buNone/>
              <a:defRPr sz="1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1655520"/>
            <a:ext cx="4040188" cy="2276294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2" y="1183123"/>
            <a:ext cx="4041775" cy="479821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6">
                    <a:lumMod val="75000"/>
                  </a:schemeClr>
                </a:solidFill>
              </a:defRPr>
            </a:lvl1pPr>
            <a:lvl2pPr marL="306135" indent="0">
              <a:buNone/>
              <a:defRPr sz="1400" b="1"/>
            </a:lvl2pPr>
            <a:lvl3pPr marL="612270" indent="0">
              <a:buNone/>
              <a:defRPr sz="1200" b="1"/>
            </a:lvl3pPr>
            <a:lvl4pPr marL="918405" indent="0">
              <a:buNone/>
              <a:defRPr sz="1100" b="1"/>
            </a:lvl4pPr>
            <a:lvl5pPr marL="1224540" indent="0">
              <a:buNone/>
              <a:defRPr sz="1100" b="1"/>
            </a:lvl5pPr>
            <a:lvl6pPr marL="1530675" indent="0">
              <a:buNone/>
              <a:defRPr sz="1100" b="1"/>
            </a:lvl6pPr>
            <a:lvl7pPr marL="1836809" indent="0">
              <a:buNone/>
              <a:defRPr sz="1100" b="1"/>
            </a:lvl7pPr>
            <a:lvl8pPr marL="2142945" indent="0">
              <a:buNone/>
              <a:defRPr sz="1100" b="1"/>
            </a:lvl8pPr>
            <a:lvl9pPr marL="2449080" indent="0">
              <a:buNone/>
              <a:defRPr sz="1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2" y="1655520"/>
            <a:ext cx="4041775" cy="2276294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1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2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1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8"/>
          </a:xfrm>
        </p:spPr>
        <p:txBody>
          <a:bodyPr/>
          <a:lstStyle>
            <a:lvl1pPr marL="0" indent="0">
              <a:buNone/>
              <a:defRPr sz="1000"/>
            </a:lvl1pPr>
            <a:lvl2pPr marL="306135" indent="0">
              <a:buNone/>
              <a:defRPr sz="800"/>
            </a:lvl2pPr>
            <a:lvl3pPr marL="612270" indent="0">
              <a:buNone/>
              <a:defRPr sz="600"/>
            </a:lvl3pPr>
            <a:lvl4pPr marL="918405" indent="0">
              <a:buNone/>
              <a:defRPr sz="600"/>
            </a:lvl4pPr>
            <a:lvl5pPr marL="1224540" indent="0">
              <a:buNone/>
              <a:defRPr sz="600"/>
            </a:lvl5pPr>
            <a:lvl6pPr marL="1530675" indent="0">
              <a:buNone/>
              <a:defRPr sz="600"/>
            </a:lvl6pPr>
            <a:lvl7pPr marL="1836809" indent="0">
              <a:buNone/>
              <a:defRPr sz="600"/>
            </a:lvl7pPr>
            <a:lvl8pPr marL="2142945" indent="0">
              <a:buNone/>
              <a:defRPr sz="600"/>
            </a:lvl8pPr>
            <a:lvl9pPr marL="2449080" indent="0">
              <a:buNone/>
              <a:defRPr sz="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6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85000"/>
            <a:lum/>
          </a:blip>
          <a:srcRect/>
          <a:stretch>
            <a:fillRect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81636" tIns="40818" rIns="81636" bIns="408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81636" tIns="40818" rIns="81636" bIns="40818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81636" tIns="40818" rIns="81636" bIns="4081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1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612270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601" indent="-229601" algn="l" defTabSz="61227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7470" indent="-191335" algn="l" defTabSz="61227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6533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472" indent="-153067" algn="l" defTabSz="61227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7608" indent="-153067" algn="l" defTabSz="61227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742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8987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96012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2147" indent="-153067" algn="l" defTabSz="61227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613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227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840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54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67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6809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2945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49080" algn="l" defTabSz="61227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9785" y="1808225"/>
            <a:ext cx="7057046" cy="1621316"/>
          </a:xfrm>
          <a:prstGeom prst="rect">
            <a:avLst/>
          </a:prstGeom>
          <a:noFill/>
        </p:spPr>
        <p:txBody>
          <a:bodyPr wrap="square" lIns="81636" tIns="40818" rIns="81636" bIns="40818" rtlCol="0">
            <a:spAutoFit/>
          </a:bodyPr>
          <a:lstStyle/>
          <a:p>
            <a:pPr algn="ctr"/>
            <a:r>
              <a:rPr lang="sr-Cyrl-BA" sz="3600" b="1" i="1" dirty="0" smtClean="0">
                <a:solidFill>
                  <a:srgbClr val="231F20"/>
                </a:solidFill>
                <a:latin typeface="TimesNewRomanPSMT-Identity-H"/>
              </a:rPr>
              <a:t>ДИЈЕЉЕЊЕ ФОЛДЕРА И ШТАМПАЧА</a:t>
            </a:r>
            <a:endParaRPr lang="sr-Latn-RS" sz="3600" b="1" i="1" dirty="0">
              <a:solidFill>
                <a:srgbClr val="231F20"/>
              </a:solidFill>
              <a:latin typeface="TimesNewRomanPSMT-Identity-H"/>
            </a:endParaRPr>
          </a:p>
          <a:p>
            <a:pPr algn="ctr"/>
            <a:endParaRPr lang="en-US" sz="2800" b="1" i="1" dirty="0">
              <a:solidFill>
                <a:srgbClr val="231F20"/>
              </a:solidFill>
              <a:latin typeface="TimesNewRomanPSMT-Identity-H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660" y="3335275"/>
            <a:ext cx="3237101" cy="180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235"/>
            <a:ext cx="9144000" cy="5167735"/>
          </a:xfrm>
        </p:spPr>
      </p:pic>
      <p:sp>
        <p:nvSpPr>
          <p:cNvPr id="7" name="Rectangle 6"/>
          <p:cNvSpPr/>
          <p:nvPr/>
        </p:nvSpPr>
        <p:spPr>
          <a:xfrm>
            <a:off x="5580215" y="2253160"/>
            <a:ext cx="3420230" cy="15402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601671" y="2263185"/>
            <a:ext cx="1832460" cy="76352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6709870" y="4709620"/>
            <a:ext cx="1221640" cy="4338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426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50" y="0"/>
            <a:ext cx="9153150" cy="5167735"/>
          </a:xfrm>
        </p:spPr>
      </p:pic>
      <p:sp>
        <p:nvSpPr>
          <p:cNvPr id="10" name="Rectangle 9"/>
          <p:cNvSpPr/>
          <p:nvPr/>
        </p:nvSpPr>
        <p:spPr>
          <a:xfrm>
            <a:off x="601671" y="1914397"/>
            <a:ext cx="4275740" cy="12681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Rectangle 11"/>
          <p:cNvSpPr/>
          <p:nvPr/>
        </p:nvSpPr>
        <p:spPr>
          <a:xfrm>
            <a:off x="1059785" y="1215107"/>
            <a:ext cx="1046392" cy="4490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4587916" y="1215107"/>
            <a:ext cx="1046392" cy="4490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Rectangle 13"/>
          <p:cNvSpPr/>
          <p:nvPr/>
        </p:nvSpPr>
        <p:spPr>
          <a:xfrm>
            <a:off x="7778805" y="4694404"/>
            <a:ext cx="1221640" cy="4490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0987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28" y="128470"/>
            <a:ext cx="7016194" cy="857250"/>
          </a:xfrm>
        </p:spPr>
        <p:txBody>
          <a:bodyPr>
            <a:noAutofit/>
          </a:bodyPr>
          <a:lstStyle/>
          <a:p>
            <a:r>
              <a:rPr lang="sr-Cyrl-BA" sz="2800" b="1" dirty="0" smtClean="0">
                <a:latin typeface="TimesNewRomanPSMT-Identity-H"/>
                <a:cs typeface="Times New Roman" panose="02020603050405020304" pitchFamily="18" charset="0"/>
              </a:rPr>
              <a:t>ДИЈЕЉЕЊЕ ШТАМПАЧА</a:t>
            </a:r>
            <a:endParaRPr lang="sr-Latn-RS" sz="2800" b="1" dirty="0">
              <a:solidFill>
                <a:schemeClr val="tx1"/>
              </a:solidFill>
              <a:latin typeface="TimesNewRomanPSMT-Identity-H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"/>
          <a:stretch/>
        </p:blipFill>
        <p:spPr>
          <a:xfrm>
            <a:off x="601670" y="1655520"/>
            <a:ext cx="2354279" cy="293133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80" y="2194939"/>
            <a:ext cx="3970329" cy="2427903"/>
          </a:xfrm>
        </p:spPr>
      </p:pic>
      <p:sp>
        <p:nvSpPr>
          <p:cNvPr id="9" name="Rectangle 8"/>
          <p:cNvSpPr/>
          <p:nvPr/>
        </p:nvSpPr>
        <p:spPr>
          <a:xfrm>
            <a:off x="601670" y="4348758"/>
            <a:ext cx="305411" cy="2712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1019923" y="3946095"/>
            <a:ext cx="345272" cy="39112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11" name="Rectangle 10"/>
          <p:cNvSpPr/>
          <p:nvPr/>
        </p:nvSpPr>
        <p:spPr>
          <a:xfrm>
            <a:off x="5462573" y="3349515"/>
            <a:ext cx="1705412" cy="2769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Oval 11"/>
          <p:cNvSpPr/>
          <p:nvPr/>
        </p:nvSpPr>
        <p:spPr>
          <a:xfrm>
            <a:off x="2510483" y="3063743"/>
            <a:ext cx="381762" cy="42423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</a:t>
            </a:r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2128721" y="2857265"/>
            <a:ext cx="763524" cy="1086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7251551" y="3275862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4</a:t>
            </a:r>
            <a:endParaRPr lang="sr-Latn-RS" sz="2000" dirty="0"/>
          </a:p>
        </p:txBody>
      </p:sp>
      <p:sp>
        <p:nvSpPr>
          <p:cNvPr id="16" name="Oval 15"/>
          <p:cNvSpPr/>
          <p:nvPr/>
        </p:nvSpPr>
        <p:spPr>
          <a:xfrm>
            <a:off x="6027084" y="1411887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3</a:t>
            </a:r>
            <a:endParaRPr lang="sr-Latn-R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720" y="1428746"/>
            <a:ext cx="2400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197655" y="1350110"/>
            <a:ext cx="2595985" cy="6795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75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5" name="Rectangle 4"/>
          <p:cNvSpPr/>
          <p:nvPr/>
        </p:nvSpPr>
        <p:spPr>
          <a:xfrm>
            <a:off x="897114" y="281175"/>
            <a:ext cx="773491" cy="2712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Oval 6"/>
          <p:cNvSpPr/>
          <p:nvPr/>
        </p:nvSpPr>
        <p:spPr>
          <a:xfrm>
            <a:off x="1770135" y="424332"/>
            <a:ext cx="511289" cy="39112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8" name="Rectangle 7"/>
          <p:cNvSpPr/>
          <p:nvPr/>
        </p:nvSpPr>
        <p:spPr>
          <a:xfrm>
            <a:off x="4050415" y="3349774"/>
            <a:ext cx="2449148" cy="4436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7167984" y="1197405"/>
            <a:ext cx="659955" cy="492479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dirty="0" smtClean="0"/>
              <a:t> 2</a:t>
            </a:r>
            <a:endParaRPr lang="sr-Latn-RS" sz="2400" dirty="0"/>
          </a:p>
        </p:txBody>
      </p:sp>
      <p:sp>
        <p:nvSpPr>
          <p:cNvPr id="12" name="Oval 11"/>
          <p:cNvSpPr/>
          <p:nvPr/>
        </p:nvSpPr>
        <p:spPr>
          <a:xfrm>
            <a:off x="6499563" y="2915209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3</a:t>
            </a:r>
            <a:endParaRPr lang="sr-Latn-RS" sz="2000" dirty="0"/>
          </a:p>
        </p:txBody>
      </p:sp>
      <p:sp>
        <p:nvSpPr>
          <p:cNvPr id="13" name="Rectangle 12"/>
          <p:cNvSpPr/>
          <p:nvPr/>
        </p:nvSpPr>
        <p:spPr>
          <a:xfrm>
            <a:off x="472142" y="1350110"/>
            <a:ext cx="6543138" cy="6795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65" y="933051"/>
            <a:ext cx="42005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693621" y="1689884"/>
            <a:ext cx="3817625" cy="9256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5" name="Oval 14"/>
          <p:cNvSpPr/>
          <p:nvPr/>
        </p:nvSpPr>
        <p:spPr>
          <a:xfrm>
            <a:off x="5640935" y="2697926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4</a:t>
            </a:r>
            <a:endParaRPr lang="sr-Latn-RS" sz="2000" dirty="0"/>
          </a:p>
        </p:txBody>
      </p:sp>
      <p:sp>
        <p:nvSpPr>
          <p:cNvPr id="16" name="Rectangle 15"/>
          <p:cNvSpPr/>
          <p:nvPr/>
        </p:nvSpPr>
        <p:spPr>
          <a:xfrm>
            <a:off x="4792600" y="4210806"/>
            <a:ext cx="1908812" cy="6846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Oval 16"/>
          <p:cNvSpPr/>
          <p:nvPr/>
        </p:nvSpPr>
        <p:spPr>
          <a:xfrm>
            <a:off x="4216211" y="4335845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5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77646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10" name="Rectangle 9"/>
          <p:cNvSpPr/>
          <p:nvPr/>
        </p:nvSpPr>
        <p:spPr>
          <a:xfrm>
            <a:off x="5462573" y="4651250"/>
            <a:ext cx="1221639" cy="4922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Oval 10"/>
          <p:cNvSpPr/>
          <p:nvPr/>
        </p:nvSpPr>
        <p:spPr>
          <a:xfrm>
            <a:off x="6787757" y="4251505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6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205093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12737" y="2110085"/>
            <a:ext cx="6118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sr-Cyrl-B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ХВАЛА НА ПАЖЊИ!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666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655520"/>
            <a:ext cx="5955495" cy="2176046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Мрежа равноправних рачунара је веза рачунара гдје су сви рачунари једнаки у мрежи. Мрежа равноправних рачунара обично нема више од десет рачунара и налази се у кабинетима школа и малим предузећима. </a:t>
            </a:r>
            <a:endParaRPr lang="sr-Cyrl-BA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65" y="2724455"/>
            <a:ext cx="2254910" cy="2264976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 rot="715726">
            <a:off x="6849271" y="141670"/>
            <a:ext cx="1970529" cy="2137870"/>
          </a:xfrm>
          <a:prstGeom prst="cloudCallout">
            <a:avLst>
              <a:gd name="adj1" fmla="val -9341"/>
              <a:gd name="adj2" fmla="val 85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sr-Cyrl-BA" sz="600" b="1" dirty="0" smtClean="0"/>
              <a:t>ПОНОВИМО</a:t>
            </a:r>
            <a:endParaRPr lang="sr-Latn-RS" sz="600" b="1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4374" y="1808225"/>
            <a:ext cx="8093365" cy="3359510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Наједноставнији и најуобичајенији метод умрежавања је мрежа равноправних рачунара. У оваквом окружењу, дијељење података се обавља на нивоу уређаја или фолдера.</a:t>
            </a:r>
          </a:p>
          <a:p>
            <a:pPr algn="just">
              <a:buFont typeface="Arial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Послије омогућеног дијељења, можете да одлучите које уређаје, фолдере и штампаче стављате на располагање корисницима у мрежи.</a:t>
            </a:r>
            <a:endParaRPr lang="sr-Cyrl-BA" sz="2400" dirty="0" smtClean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4374" y="1808225"/>
            <a:ext cx="8093365" cy="3359510"/>
          </a:xfrm>
        </p:spPr>
        <p:txBody>
          <a:bodyPr>
            <a:noAutofit/>
          </a:bodyPr>
          <a:lstStyle/>
          <a:p>
            <a:pPr algn="just">
              <a:buFont typeface="Arial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би сте штампач или уређај који ради са датотекама подесили на заједничко коришћење, морате сваки од њих да означите као дијељењи ресурс и да одредите до ког нивоа је доступно његово дијељење.</a:t>
            </a:r>
          </a:p>
          <a:p>
            <a:pPr algn="just">
              <a:buFont typeface="Arial" charset="0"/>
              <a:buChar char="•"/>
            </a:pPr>
            <a:r>
              <a:rPr lang="sr-Cyrl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мрежи са равноправним корисницима, када се уређаји и фолдери подијеле, они су доступни цјелокупној мрежи.</a:t>
            </a:r>
            <a:endParaRPr lang="sr-Cyrl-BA" sz="2400" dirty="0" smtClean="0"/>
          </a:p>
        </p:txBody>
      </p:sp>
    </p:spTree>
    <p:extLst>
      <p:ext uri="{BB962C8B-B14F-4D97-AF65-F5344CB8AC3E}">
        <p14:creationId xmlns:p14="http://schemas.microsoft.com/office/powerpoint/2010/main" val="418552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28" y="128470"/>
            <a:ext cx="7016194" cy="857250"/>
          </a:xfrm>
        </p:spPr>
        <p:txBody>
          <a:bodyPr>
            <a:noAutofit/>
          </a:bodyPr>
          <a:lstStyle/>
          <a:p>
            <a:r>
              <a:rPr lang="sr-Cyrl-BA" sz="2800" b="1" dirty="0" smtClean="0">
                <a:solidFill>
                  <a:schemeClr val="tx1"/>
                </a:solidFill>
                <a:latin typeface="TimesNewRomanPSMT-Identity-H"/>
                <a:cs typeface="Times New Roman" panose="02020603050405020304" pitchFamily="18" charset="0"/>
              </a:rPr>
              <a:t>УКЉУЧИВАЊЕ ИЛИ ИСКЉУЧИВАЊЕ ДИЈЕЉЕЊА ФОЛДЕРА И ШТАМПАЧА</a:t>
            </a:r>
            <a:endParaRPr lang="sr-Latn-RS" sz="2800" b="1" dirty="0">
              <a:solidFill>
                <a:schemeClr val="tx1"/>
              </a:solidFill>
              <a:latin typeface="TimesNewRomanPSMT-Identity-H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"/>
          <a:stretch/>
        </p:blipFill>
        <p:spPr>
          <a:xfrm>
            <a:off x="601670" y="1655520"/>
            <a:ext cx="2354279" cy="293133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59" y="2194939"/>
            <a:ext cx="5039266" cy="2427903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55" y="1502815"/>
            <a:ext cx="25622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1670" y="4348758"/>
            <a:ext cx="305411" cy="2712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1019923" y="3946095"/>
            <a:ext cx="345272" cy="39112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11" name="Rectangle 10"/>
          <p:cNvSpPr/>
          <p:nvPr/>
        </p:nvSpPr>
        <p:spPr>
          <a:xfrm>
            <a:off x="3486184" y="3270072"/>
            <a:ext cx="1238521" cy="2769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Oval 11"/>
          <p:cNvSpPr/>
          <p:nvPr/>
        </p:nvSpPr>
        <p:spPr>
          <a:xfrm>
            <a:off x="2510483" y="3063743"/>
            <a:ext cx="381762" cy="424238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/>
              <a:t>2</a:t>
            </a:r>
            <a:endParaRPr lang="sr-Latn-RS" dirty="0"/>
          </a:p>
        </p:txBody>
      </p:sp>
      <p:sp>
        <p:nvSpPr>
          <p:cNvPr id="13" name="Rectangle 12"/>
          <p:cNvSpPr/>
          <p:nvPr/>
        </p:nvSpPr>
        <p:spPr>
          <a:xfrm>
            <a:off x="2128721" y="2857265"/>
            <a:ext cx="763524" cy="108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Oval 13"/>
          <p:cNvSpPr/>
          <p:nvPr/>
        </p:nvSpPr>
        <p:spPr>
          <a:xfrm>
            <a:off x="4190572" y="3559202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4</a:t>
            </a:r>
            <a:endParaRPr lang="sr-Latn-RS" sz="2000" dirty="0"/>
          </a:p>
        </p:txBody>
      </p:sp>
      <p:sp>
        <p:nvSpPr>
          <p:cNvPr id="15" name="Rectangle 14"/>
          <p:cNvSpPr/>
          <p:nvPr/>
        </p:nvSpPr>
        <p:spPr>
          <a:xfrm>
            <a:off x="3310151" y="1535446"/>
            <a:ext cx="2330783" cy="4942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Oval 15"/>
          <p:cNvSpPr/>
          <p:nvPr/>
        </p:nvSpPr>
        <p:spPr>
          <a:xfrm>
            <a:off x="5109631" y="2121940"/>
            <a:ext cx="576389" cy="434565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000" dirty="0"/>
              <a:t>3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9821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56"/>
            <a:ext cx="9143999" cy="5141798"/>
          </a:xfrm>
        </p:spPr>
      </p:pic>
      <p:sp>
        <p:nvSpPr>
          <p:cNvPr id="3" name="Oval 2"/>
          <p:cNvSpPr/>
          <p:nvPr/>
        </p:nvSpPr>
        <p:spPr>
          <a:xfrm>
            <a:off x="3503064" y="619052"/>
            <a:ext cx="458115" cy="39112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5" name="Rectangle 4"/>
          <p:cNvSpPr/>
          <p:nvPr/>
        </p:nvSpPr>
        <p:spPr>
          <a:xfrm>
            <a:off x="907079" y="732307"/>
            <a:ext cx="2330783" cy="4942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Rectangle 5"/>
          <p:cNvSpPr/>
          <p:nvPr/>
        </p:nvSpPr>
        <p:spPr>
          <a:xfrm>
            <a:off x="5946344" y="4857837"/>
            <a:ext cx="1679756" cy="3054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865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798"/>
            <a:ext cx="9143999" cy="5170298"/>
          </a:xfrm>
        </p:spPr>
      </p:pic>
      <p:sp>
        <p:nvSpPr>
          <p:cNvPr id="5" name="Rectangle 4"/>
          <p:cNvSpPr/>
          <p:nvPr/>
        </p:nvSpPr>
        <p:spPr>
          <a:xfrm>
            <a:off x="10096" y="281175"/>
            <a:ext cx="2118625" cy="4379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Oval 5"/>
          <p:cNvSpPr/>
          <p:nvPr/>
        </p:nvSpPr>
        <p:spPr>
          <a:xfrm>
            <a:off x="2196744" y="0"/>
            <a:ext cx="542796" cy="50014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7" name="Oval 6"/>
          <p:cNvSpPr/>
          <p:nvPr/>
        </p:nvSpPr>
        <p:spPr>
          <a:xfrm>
            <a:off x="5304257" y="739290"/>
            <a:ext cx="642087" cy="586207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2</a:t>
            </a:r>
            <a:endParaRPr lang="sr-Latn-RS" sz="2400" dirty="0"/>
          </a:p>
        </p:txBody>
      </p:sp>
      <p:sp>
        <p:nvSpPr>
          <p:cNvPr id="9" name="Rectangle 8"/>
          <p:cNvSpPr/>
          <p:nvPr/>
        </p:nvSpPr>
        <p:spPr>
          <a:xfrm>
            <a:off x="2072350" y="1350110"/>
            <a:ext cx="3613670" cy="4686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Oval 9"/>
          <p:cNvSpPr/>
          <p:nvPr/>
        </p:nvSpPr>
        <p:spPr>
          <a:xfrm>
            <a:off x="9143999" y="1649475"/>
            <a:ext cx="576389" cy="489333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3</a:t>
            </a:r>
            <a:endParaRPr lang="sr-Latn-RS" sz="2400" dirty="0"/>
          </a:p>
        </p:txBody>
      </p:sp>
      <p:sp>
        <p:nvSpPr>
          <p:cNvPr id="11" name="Rectangle 10"/>
          <p:cNvSpPr/>
          <p:nvPr/>
        </p:nvSpPr>
        <p:spPr>
          <a:xfrm>
            <a:off x="5686020" y="1350111"/>
            <a:ext cx="3314425" cy="14832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7193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4235"/>
            <a:ext cx="9305855" cy="5167735"/>
          </a:xfrm>
        </p:spPr>
      </p:pic>
      <p:sp>
        <p:nvSpPr>
          <p:cNvPr id="7" name="Rectangle 6"/>
          <p:cNvSpPr/>
          <p:nvPr/>
        </p:nvSpPr>
        <p:spPr>
          <a:xfrm>
            <a:off x="6404460" y="1808225"/>
            <a:ext cx="610820" cy="4379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Oval 7"/>
          <p:cNvSpPr/>
          <p:nvPr/>
        </p:nvSpPr>
        <p:spPr>
          <a:xfrm>
            <a:off x="6709870" y="1283349"/>
            <a:ext cx="542796" cy="50014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</a:t>
            </a:r>
            <a:endParaRPr lang="sr-Latn-RS" sz="2400" dirty="0"/>
          </a:p>
        </p:txBody>
      </p:sp>
      <p:sp>
        <p:nvSpPr>
          <p:cNvPr id="9" name="Oval 8"/>
          <p:cNvSpPr/>
          <p:nvPr/>
        </p:nvSpPr>
        <p:spPr>
          <a:xfrm>
            <a:off x="4113885" y="1738147"/>
            <a:ext cx="642087" cy="586207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2</a:t>
            </a:r>
            <a:endParaRPr lang="sr-Latn-RS" sz="2400" dirty="0"/>
          </a:p>
        </p:txBody>
      </p:sp>
      <p:sp>
        <p:nvSpPr>
          <p:cNvPr id="10" name="Rectangle 9"/>
          <p:cNvSpPr/>
          <p:nvPr/>
        </p:nvSpPr>
        <p:spPr>
          <a:xfrm>
            <a:off x="601670" y="2244828"/>
            <a:ext cx="3308260" cy="32559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49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r="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235"/>
            <a:ext cx="9144000" cy="5167735"/>
          </a:xfrm>
        </p:spPr>
      </p:pic>
      <p:sp>
        <p:nvSpPr>
          <p:cNvPr id="7" name="Rectangle 6"/>
          <p:cNvSpPr/>
          <p:nvPr/>
        </p:nvSpPr>
        <p:spPr>
          <a:xfrm>
            <a:off x="6954560" y="1815229"/>
            <a:ext cx="1374345" cy="4379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Oval 8"/>
          <p:cNvSpPr/>
          <p:nvPr/>
        </p:nvSpPr>
        <p:spPr>
          <a:xfrm>
            <a:off x="7962777" y="1067614"/>
            <a:ext cx="642087" cy="586207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dirty="0"/>
              <a:t>1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32560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97DD32FB-B774-4E72-88F2-B8EF1B6DEC91}" vid="{D22C864C-73AC-4B24-A3A4-72300F9CF2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1080</TotalTime>
  <Words>171</Words>
  <Application>Microsoft Office PowerPoint</Application>
  <PresentationFormat>On-screen Show (16:9)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PowerPoint Presentation</vt:lpstr>
      <vt:lpstr>PowerPoint Presentation</vt:lpstr>
      <vt:lpstr>PowerPoint Presentation</vt:lpstr>
      <vt:lpstr>PowerPoint Presentation</vt:lpstr>
      <vt:lpstr>УКЉУЧИВАЊЕ ИЛИ ИСКЉУЧИВАЊЕ ДИЈЕЉЕЊА ФОЛДЕРА И ШТАМПАЧА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ДИЈЕЉЕЊЕ ШТАМПАЧА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Brankica Jokic</dc:creator>
  <cp:lastModifiedBy>PC</cp:lastModifiedBy>
  <cp:revision>106</cp:revision>
  <dcterms:created xsi:type="dcterms:W3CDTF">2013-08-21T19:17:07Z</dcterms:created>
  <dcterms:modified xsi:type="dcterms:W3CDTF">2020-12-05T12:18:32Z</dcterms:modified>
</cp:coreProperties>
</file>