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1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5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4774-48AC-4449-9605-F4B2A0846B1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0789-8902-4977-B789-16E5777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9102" y="1184855"/>
            <a:ext cx="6802951" cy="838742"/>
          </a:xfrm>
        </p:spPr>
        <p:txBody>
          <a:bodyPr>
            <a:norm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</a:rPr>
              <a:t>СВЕТИТЕЉСКИ ПРАЗНИЦИ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77" y="2481437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39" y="1107158"/>
            <a:ext cx="5970563" cy="4879231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Ријечи светитељ и свети води поријекло од ријечи </a:t>
            </a:r>
            <a:r>
              <a:rPr lang="sr-Cyrl-RS" sz="3600" b="1" dirty="0" smtClean="0">
                <a:solidFill>
                  <a:schemeClr val="bg1"/>
                </a:solidFill>
              </a:rPr>
              <a:t>свјетлост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Христос је Свјетлост свијету, који је у свијет дошао ради нас људи и ради нашег спасења.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Господ је због тога постао човјек.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Људи који су се трудили да буду као Христос и да носе у себи </a:t>
            </a:r>
            <a:r>
              <a:rPr lang="sr-Cyrl-RS" b="1" dirty="0" smtClean="0">
                <a:solidFill>
                  <a:schemeClr val="bg1"/>
                </a:solidFill>
              </a:rPr>
              <a:t>Христа</a:t>
            </a:r>
            <a:r>
              <a:rPr lang="sr-Latn-RS" b="1" dirty="0" smtClean="0">
                <a:solidFill>
                  <a:schemeClr val="bg1"/>
                </a:solidFill>
              </a:rPr>
              <a:t>,</a:t>
            </a:r>
            <a:r>
              <a:rPr lang="sr-Cyrl-R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који је Свјетлост, зову се свети.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Они су постигли да живе вјечно у </a:t>
            </a:r>
            <a:r>
              <a:rPr lang="sr-Cyrl-RS" b="1" dirty="0" smtClean="0">
                <a:solidFill>
                  <a:schemeClr val="bg1"/>
                </a:solidFill>
              </a:rPr>
              <a:t>присуству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и заједници са </a:t>
            </a:r>
            <a:r>
              <a:rPr lang="sr-Cyrl-RS" b="1" dirty="0" smtClean="0">
                <a:solidFill>
                  <a:schemeClr val="bg1"/>
                </a:solidFill>
              </a:rPr>
              <a:t>Бога, па им се обраћамо </a:t>
            </a:r>
            <a:r>
              <a:rPr lang="sr-Cyrl-RS" b="1" dirty="0" smtClean="0">
                <a:solidFill>
                  <a:schemeClr val="bg1"/>
                </a:solidFill>
              </a:rPr>
              <a:t>молитвом, да нас заступају пред Богом.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34" y="1338448"/>
            <a:ext cx="3361980" cy="44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161" y="960632"/>
            <a:ext cx="5556739" cy="5053674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Први свети били су апостоли и мученици.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Сви Христови апостоли, осим Светог Јована Богослова, пострадали су мученички.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Један од најстаријих празника светих је Петровдан.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Људи који су народу преносили Божју вољу, славе се као свети пророци (Св. Илија итд.).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Најпознатији међу светитељима су: Свети Јован Златоусти, Свети Василија Велики, Свети Николај, Свети Сава Српски.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endParaRPr lang="sr-Cyrl-R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0" y="548641"/>
            <a:ext cx="172402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0" y="3643533"/>
            <a:ext cx="1724025" cy="2645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726" y="548641"/>
            <a:ext cx="2090832" cy="2827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726" y="3487469"/>
            <a:ext cx="2090832" cy="29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15" y="1020601"/>
            <a:ext cx="6083105" cy="4877923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Многи монаси постали су свети преподобни.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Међу њима су: Свети Алимпије Столпник, Света Петка, Свети Симеон Мироточиви и др.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Свети су постајали и хришћански владари, као заштитници  Цркве и људи.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Празнујући светитеље и свете Цркве, ми кроз њих увијек празнујемо Васкрсење Господа Исуса Христа.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699" y="753134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699" y="2897943"/>
            <a:ext cx="2838450" cy="34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11107" cy="711513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Одговори на питања у уџбенику на </a:t>
            </a:r>
            <a:r>
              <a:rPr lang="sr-Cyrl-RS" sz="3200" b="1" smtClean="0">
                <a:solidFill>
                  <a:schemeClr val="bg1"/>
                </a:solidFill>
              </a:rPr>
              <a:t>страни </a:t>
            </a:r>
            <a:r>
              <a:rPr lang="sr-Cyrl-RS" sz="3200" b="1" smtClean="0">
                <a:solidFill>
                  <a:schemeClr val="bg1"/>
                </a:solidFill>
              </a:rPr>
              <a:t>42!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СВЕТИТЕЉСКИ ПРАЗНИЦИ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СВЕТИТЕЉСКИ ПРАЗНИЦИ</dc:title>
  <dc:creator>Korisnik</dc:creator>
  <cp:lastModifiedBy>39. Slavoljub Lukic</cp:lastModifiedBy>
  <cp:revision>7</cp:revision>
  <dcterms:created xsi:type="dcterms:W3CDTF">2020-12-01T23:19:11Z</dcterms:created>
  <dcterms:modified xsi:type="dcterms:W3CDTF">2020-12-09T08:46:39Z</dcterms:modified>
</cp:coreProperties>
</file>