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6571"/>
            <a:ext cx="6813974" cy="508714"/>
          </a:xfrm>
        </p:spPr>
        <p:txBody>
          <a:bodyPr/>
          <a:lstStyle/>
          <a:p>
            <a:pPr algn="ctr"/>
            <a:r>
              <a:rPr lang="bs-Cyrl-BA" sz="2800" dirty="0" smtClean="0"/>
              <a:t>Физичко васпитање 5. разред </a:t>
            </a:r>
            <a:endParaRPr lang="bs-Latn-B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2016" y="1634204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 smtClean="0">
                <a:solidFill>
                  <a:schemeClr val="accent6">
                    <a:lumMod val="50000"/>
                  </a:schemeClr>
                </a:solidFill>
              </a:rPr>
              <a:t>Учимо о спортовима:</a:t>
            </a:r>
            <a:r>
              <a:rPr lang="bs-Cyrl-BA" sz="4000" b="1" dirty="0" smtClean="0">
                <a:solidFill>
                  <a:schemeClr val="accent6">
                    <a:lumMod val="50000"/>
                  </a:schemeClr>
                </a:solidFill>
              </a:rPr>
              <a:t>Рукомет </a:t>
            </a:r>
            <a:endParaRPr lang="bs-Latn-BA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rukom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159" y="2693126"/>
            <a:ext cx="3877491" cy="387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30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Рукомет је једна од најпопуларнијих спортских игара.</a:t>
            </a:r>
            <a:b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То је екипни спорт са лоптом који се игра између два тима.</a:t>
            </a:r>
            <a:b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Циљ игре је постићи већи број поена од другог тима.</a:t>
            </a:r>
            <a:endParaRPr lang="bs-Latn-BA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013" y="3332063"/>
            <a:ext cx="3158953" cy="3144913"/>
          </a:xfrm>
        </p:spPr>
      </p:pic>
    </p:spTree>
    <p:extLst>
      <p:ext uri="{BB962C8B-B14F-4D97-AF65-F5344CB8AC3E}">
        <p14:creationId xmlns:p14="http://schemas.microsoft.com/office/powerpoint/2010/main" val="39445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Лопта се додаје рукама.</a:t>
            </a:r>
            <a:b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Утакмица траје укупно 60 минута, тј. два полувремена по 30 минута.</a:t>
            </a:r>
            <a:b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s-Cyrl-BA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Сваки тим има по 7 играча.</a:t>
            </a:r>
            <a:r>
              <a:rPr lang="bs-Cyrl-BA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s-Cyrl-BA" sz="20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bs-Latn-BA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579" y="2111660"/>
            <a:ext cx="2998308" cy="3737891"/>
          </a:xfrm>
        </p:spPr>
      </p:pic>
    </p:spTree>
    <p:extLst>
      <p:ext uri="{BB962C8B-B14F-4D97-AF65-F5344CB8AC3E}">
        <p14:creationId xmlns:p14="http://schemas.microsoft.com/office/powerpoint/2010/main" val="26914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Сваки играч има одређену позицију.</a:t>
            </a:r>
            <a:b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Најчешће су поставе са два бочна играча, три вањска играча и пивот.</a:t>
            </a:r>
            <a:endParaRPr lang="bs-Latn-BA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618" y="2472530"/>
            <a:ext cx="6258651" cy="4180583"/>
          </a:xfrm>
        </p:spPr>
      </p:pic>
    </p:spTree>
    <p:extLst>
      <p:ext uri="{BB962C8B-B14F-4D97-AF65-F5344CB8AC3E}">
        <p14:creationId xmlns:p14="http://schemas.microsoft.com/office/powerpoint/2010/main" val="344309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Рукометни терен</a:t>
            </a:r>
            <a:endParaRPr lang="bs-Latn-BA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8467"/>
            <a:ext cx="8596668" cy="3880773"/>
          </a:xfrm>
        </p:spPr>
        <p:txBody>
          <a:bodyPr>
            <a:normAutofit/>
          </a:bodyPr>
          <a:lstStyle/>
          <a:p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Димензије рукометног терена</a:t>
            </a:r>
            <a:r>
              <a:rPr lang="bs-Cyrl-BA" sz="2800" dirty="0" smtClean="0">
                <a:solidFill>
                  <a:srgbClr val="002060"/>
                </a:solidFill>
              </a:rPr>
              <a:t>: </a:t>
            </a: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40 метара дужина и 20 метара ширина.</a:t>
            </a:r>
            <a:r>
              <a:rPr lang="bs-Cyrl-BA" sz="2800" dirty="0">
                <a:solidFill>
                  <a:schemeClr val="accent6">
                    <a:lumMod val="50000"/>
                  </a:schemeClr>
                </a:solidFill>
              </a:rPr>
              <a:t> На средини терена је линија која терен дијели на два једнака дијела.</a:t>
            </a:r>
          </a:p>
          <a:p>
            <a:r>
              <a:rPr lang="bs-Cyrl-BA" sz="2800" dirty="0">
                <a:solidFill>
                  <a:schemeClr val="accent6">
                    <a:lumMod val="50000"/>
                  </a:schemeClr>
                </a:solidFill>
              </a:rPr>
              <a:t>Испред сваког гола налази се полукружна линија.</a:t>
            </a:r>
            <a:endParaRPr lang="bs-Latn-BA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bs-Latn-B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29" y="3768894"/>
            <a:ext cx="5378678" cy="308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8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Технике рукомета с лоптом</a:t>
            </a:r>
            <a:endParaRPr lang="bs-Latn-BA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Држање лопте </a:t>
            </a:r>
          </a:p>
          <a:p>
            <a:pPr>
              <a:buFontTx/>
              <a:buChar char="-"/>
            </a:pP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Примање лопте</a:t>
            </a:r>
          </a:p>
          <a:p>
            <a:pPr>
              <a:buFontTx/>
              <a:buChar char="-"/>
            </a:pP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Вођење лопте</a:t>
            </a:r>
          </a:p>
          <a:p>
            <a:pPr>
              <a:buFontTx/>
              <a:buChar char="-"/>
            </a:pP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Кретање корацима са лоптом</a:t>
            </a:r>
          </a:p>
          <a:p>
            <a:pPr>
              <a:buFontTx/>
              <a:buChar char="-"/>
            </a:pP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Основно бацање лопте </a:t>
            </a:r>
          </a:p>
          <a:p>
            <a:pPr>
              <a:buFontTx/>
              <a:buChar char="-"/>
            </a:pP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Основе финтирања</a:t>
            </a:r>
          </a:p>
          <a:p>
            <a:pPr>
              <a:buFontTx/>
              <a:buChar char="-"/>
            </a:pPr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Основне технике вратара</a:t>
            </a:r>
          </a:p>
          <a:p>
            <a:pPr marL="0" indent="0">
              <a:buNone/>
            </a:pPr>
            <a:endParaRPr lang="bs-Cyrl-BA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544" y="1146520"/>
            <a:ext cx="2901570" cy="402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2400" dirty="0" smtClean="0">
                <a:solidFill>
                  <a:schemeClr val="accent6">
                    <a:lumMod val="50000"/>
                  </a:schemeClr>
                </a:solidFill>
              </a:rPr>
              <a:t>Рукомет се почиње играти већ у основној школ</a:t>
            </a:r>
            <a:r>
              <a:rPr lang="bs-Cyrl-BA" sz="2400" dirty="0" smtClean="0">
                <a:solidFill>
                  <a:srgbClr val="002060"/>
                </a:solidFill>
              </a:rPr>
              <a:t>и,</a:t>
            </a:r>
            <a:r>
              <a:rPr lang="bs-Cyrl-BA" sz="2400" dirty="0" smtClean="0">
                <a:solidFill>
                  <a:srgbClr val="0070C0"/>
                </a:solidFill>
              </a:rPr>
              <a:t> </a:t>
            </a:r>
            <a:r>
              <a:rPr lang="bs-Cyrl-BA" sz="2400" dirty="0" smtClean="0">
                <a:solidFill>
                  <a:schemeClr val="accent6">
                    <a:lumMod val="50000"/>
                  </a:schemeClr>
                </a:solidFill>
              </a:rPr>
              <a:t>а као врхунски спорт је нашао своје мјесто и на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Ο</a:t>
            </a:r>
            <a:r>
              <a:rPr lang="bs-Cyrl-BA" sz="2400" dirty="0" smtClean="0">
                <a:solidFill>
                  <a:schemeClr val="accent6">
                    <a:lumMod val="50000"/>
                  </a:schemeClr>
                </a:solidFill>
              </a:rPr>
              <a:t>лимпијским играма.</a:t>
            </a:r>
            <a:endParaRPr lang="bs-Latn-B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861" y="1812859"/>
            <a:ext cx="3674142" cy="41440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04" y="2383694"/>
            <a:ext cx="5646193" cy="376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8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108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Физичко васпитање 5. разред </vt:lpstr>
      <vt:lpstr>Рукомет је једна од најпопуларнијих спортских игара.  То је екипни спорт са лоптом који се игра између два тима.  Циљ игре је постићи већи број поена од другог тима.</vt:lpstr>
      <vt:lpstr>Лопта се додаје рукама.  Утакмица траје укупно 60 минута, тј. два полувремена по 30 минута.  Сваки тим има по 7 играча. </vt:lpstr>
      <vt:lpstr>Сваки играч има одређену позицију.  Најчешће су поставе са два бочна играча, три вањска играча и пивот.</vt:lpstr>
      <vt:lpstr>Рукометни терен</vt:lpstr>
      <vt:lpstr>Технике рукомета с лоптом</vt:lpstr>
      <vt:lpstr>Рукомет се почиње играти већ у основној школи, а као врхунски спорт је нашао своје мјесто и на Οлимпијским играма.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 5. разред</dc:title>
  <dc:creator>Jovanovic</dc:creator>
  <cp:lastModifiedBy>Sladja</cp:lastModifiedBy>
  <cp:revision>8</cp:revision>
  <dcterms:created xsi:type="dcterms:W3CDTF">2020-11-12T20:27:15Z</dcterms:created>
  <dcterms:modified xsi:type="dcterms:W3CDTF">2020-11-15T18:38:33Z</dcterms:modified>
</cp:coreProperties>
</file>