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61" r:id="rId4"/>
    <p:sldId id="291" r:id="rId5"/>
    <p:sldId id="288" r:id="rId6"/>
    <p:sldId id="289" r:id="rId7"/>
    <p:sldId id="290" r:id="rId8"/>
    <p:sldId id="29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075CA-DC0D-49B3-8A20-21E564A43ED3}" type="datetimeFigureOut">
              <a:rPr lang="sr-Latn-CS" smtClean="0"/>
              <a:pPr/>
              <a:t>20.11.2020.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7BDF6-8BE3-4860-A50F-8DFD51072B5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 dirty="0"/>
          </a:p>
          <a:p>
            <a:endParaRPr lang="sr-Latn-BA" dirty="0"/>
          </a:p>
          <a:p>
            <a:endParaRPr lang="sr-Latn-BA" dirty="0"/>
          </a:p>
          <a:p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7BDF6-8BE3-4860-A50F-8DFD51072B56}" type="slidenum">
              <a:rPr lang="sr-Latn-BA" smtClean="0"/>
              <a:pPr/>
              <a:t>1</a:t>
            </a:fld>
            <a:endParaRPr lang="sr-Latn-B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7BDF6-8BE3-4860-A50F-8DFD51072B56}" type="slidenum">
              <a:rPr lang="sr-Latn-BA" smtClean="0"/>
              <a:pPr/>
              <a:t>5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29832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9842B133-46E3-470F-9A7C-D1E3A2D0AE90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DEADAA3-9C20-4B68-A46F-3F96DA98CEF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60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133-46E3-470F-9A7C-D1E3A2D0AE90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DAA3-9C20-4B68-A46F-3F96DA98C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7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133-46E3-470F-9A7C-D1E3A2D0AE90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DAA3-9C20-4B68-A46F-3F96DA98CEF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079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133-46E3-470F-9A7C-D1E3A2D0AE90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DAA3-9C20-4B68-A46F-3F96DA98C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061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133-46E3-470F-9A7C-D1E3A2D0AE90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DAA3-9C20-4B68-A46F-3F96DA98C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73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133-46E3-470F-9A7C-D1E3A2D0AE90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DAA3-9C20-4B68-A46F-3F96DA98C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390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133-46E3-470F-9A7C-D1E3A2D0AE90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DAA3-9C20-4B68-A46F-3F96DA98CEF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085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133-46E3-470F-9A7C-D1E3A2D0AE90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DAA3-9C20-4B68-A46F-3F96DA98CEF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514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133-46E3-470F-9A7C-D1E3A2D0AE90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DAA3-9C20-4B68-A46F-3F96DA98CEF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94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133-46E3-470F-9A7C-D1E3A2D0AE90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DAA3-9C20-4B68-A46F-3F96DA98C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2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133-46E3-470F-9A7C-D1E3A2D0AE90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DAA3-9C20-4B68-A46F-3F96DA98CEF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27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133-46E3-470F-9A7C-D1E3A2D0AE90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DAA3-9C20-4B68-A46F-3F96DA98C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2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133-46E3-470F-9A7C-D1E3A2D0AE90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DAA3-9C20-4B68-A46F-3F96DA98CEF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72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133-46E3-470F-9A7C-D1E3A2D0AE90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DAA3-9C20-4B68-A46F-3F96DA98CEF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133-46E3-470F-9A7C-D1E3A2D0AE90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DAA3-9C20-4B68-A46F-3F96DA98C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133-46E3-470F-9A7C-D1E3A2D0AE90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DAA3-9C20-4B68-A46F-3F96DA98CEF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58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133-46E3-470F-9A7C-D1E3A2D0AE90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DAA3-9C20-4B68-A46F-3F96DA98C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73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42B133-46E3-470F-9A7C-D1E3A2D0AE90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DEADAA3-9C20-4B68-A46F-3F96DA98C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0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208912" cy="1800199"/>
          </a:xfrm>
        </p:spPr>
        <p:txBody>
          <a:bodyPr/>
          <a:lstStyle/>
          <a:p>
            <a:r>
              <a:rPr lang="sr-Cyrl-BA" sz="3600" dirty="0">
                <a:latin typeface="Arial" panose="020B0604020202020204" pitchFamily="34" charset="0"/>
                <a:cs typeface="Arial" panose="020B0604020202020204" pitchFamily="34" charset="0"/>
              </a:rPr>
              <a:t>РЕЉЕФ </a:t>
            </a:r>
            <a:br>
              <a:rPr lang="sr-Cyrl-BA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3600" dirty="0">
                <a:latin typeface="Arial" panose="020B0604020202020204" pitchFamily="34" charset="0"/>
                <a:cs typeface="Arial" panose="020B0604020202020204" pitchFamily="34" charset="0"/>
              </a:rPr>
              <a:t>РЕПУБЛИКЕ СРПСКЕ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:\Documents and Settings\Andjelka\My Documents\reljef rs super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16294" y="3573016"/>
            <a:ext cx="2111411" cy="1642209"/>
          </a:xfrm>
          <a:prstGeom prst="rect">
            <a:avLst/>
          </a:prstGeom>
          <a:noFill/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C830A14C-1531-4349-BE45-660CA78D316B}"/>
              </a:ext>
            </a:extLst>
          </p:cNvPr>
          <p:cNvSpPr txBox="1">
            <a:spLocks/>
          </p:cNvSpPr>
          <p:nvPr/>
        </p:nvSpPr>
        <p:spPr>
          <a:xfrm>
            <a:off x="977152" y="116632"/>
            <a:ext cx="7189694" cy="11521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BA" sz="4000" dirty="0">
                <a:latin typeface="Arial" panose="020B0604020202020204" pitchFamily="34" charset="0"/>
                <a:cs typeface="Arial" panose="020B0604020202020204" pitchFamily="34" charset="0"/>
              </a:rPr>
              <a:t>ПРИРОДА И ДРУШТВО</a:t>
            </a:r>
          </a:p>
          <a:p>
            <a:r>
              <a:rPr lang="sr-Latn-BA" sz="4000" dirty="0"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sr-Cyrl-BA" sz="4000" dirty="0">
                <a:latin typeface="Arial" panose="020B0604020202020204" pitchFamily="34" charset="0"/>
                <a:cs typeface="Arial" panose="020B0604020202020204" pitchFamily="34" charset="0"/>
              </a:rPr>
              <a:t>разред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-171399"/>
            <a:ext cx="7004000" cy="2390604"/>
          </a:xfrm>
        </p:spPr>
        <p:txBody>
          <a:bodyPr>
            <a:noAutofit/>
          </a:bodyPr>
          <a:lstStyle/>
          <a:p>
            <a:r>
              <a:rPr lang="sr-Cyrl-BA" sz="4200" dirty="0">
                <a:latin typeface="Arial" panose="020B0604020202020204" pitchFamily="34" charset="0"/>
                <a:cs typeface="Arial" panose="020B0604020202020204" pitchFamily="34" charset="0"/>
              </a:rPr>
              <a:t>Да поновимо!</a:t>
            </a:r>
            <a:endParaRPr lang="sr-Latn-BA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40768"/>
            <a:ext cx="7148017" cy="4594365"/>
          </a:xfrm>
        </p:spPr>
        <p:txBody>
          <a:bodyPr/>
          <a:lstStyle/>
          <a:p>
            <a:endParaRPr lang="sr-Cyrl-BA" dirty="0"/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Шта је рељеф?</a:t>
            </a:r>
          </a:p>
          <a:p>
            <a:r>
              <a:rPr lang="sr-Cyrl-B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Рељеф је изглед Земљине површине са свим равнинама и неравнинама.</a:t>
            </a:r>
            <a:endParaRPr lang="sr-Latn-C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CS" dirty="0"/>
          </a:p>
        </p:txBody>
      </p:sp>
      <p:pic>
        <p:nvPicPr>
          <p:cNvPr id="5" name="Picture 4" descr="C:\Documents and Settings\Andjelka\My Documents\reljef rs super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929066"/>
            <a:ext cx="2500330" cy="200026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12775"/>
            <a:ext cx="7076009" cy="4522357"/>
          </a:xfrm>
        </p:spPr>
        <p:txBody>
          <a:bodyPr/>
          <a:lstStyle/>
          <a:p>
            <a:endParaRPr lang="sr-Cyrl-BA" dirty="0"/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Какав је рељеф Републике Српске?</a:t>
            </a:r>
          </a:p>
          <a:p>
            <a:r>
              <a:rPr lang="sr-Cyrl-BA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Рељеф Републике Српске је претежно планински.</a:t>
            </a:r>
          </a:p>
          <a:p>
            <a:pPr>
              <a:buNone/>
            </a:pPr>
            <a:r>
              <a:rPr lang="sr-Cyrl-BA" dirty="0">
                <a:solidFill>
                  <a:srgbClr val="C00000"/>
                </a:solidFill>
              </a:rPr>
              <a:t>                     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C:\Documents and Settings\Andjelka\My Documents\reljef rs super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786190"/>
            <a:ext cx="2357454" cy="207170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80729"/>
            <a:ext cx="7004001" cy="4954404"/>
          </a:xfrm>
        </p:spPr>
        <p:txBody>
          <a:bodyPr/>
          <a:lstStyle/>
          <a:p>
            <a:endParaRPr lang="sr-Cyrl-BA" dirty="0"/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Које су најпознатије равнице у Републици Српској?</a:t>
            </a:r>
          </a:p>
          <a:p>
            <a:r>
              <a:rPr lang="sr-Cyrl-BA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Најпознатије равнице у Републици Српској су: Посавина, Семберија и  Лијевче поље.</a:t>
            </a:r>
          </a:p>
          <a:p>
            <a:r>
              <a:rPr lang="sr-Cyrl-BA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Упиши их на нијемој карти!</a:t>
            </a:r>
            <a:endParaRPr lang="sr-Latn-BA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980729"/>
            <a:ext cx="6931993" cy="4954404"/>
          </a:xfrm>
        </p:spPr>
        <p:txBody>
          <a:bodyPr/>
          <a:lstStyle/>
          <a:p>
            <a:endParaRPr lang="sr-Cyrl-BA" dirty="0"/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Наброј најпознатије ниске планине у Републици Српској!</a:t>
            </a:r>
          </a:p>
          <a:p>
            <a:r>
              <a:rPr lang="sr-Cyrl-BA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Козара, Озрен, Требава и Мајевица.</a:t>
            </a:r>
          </a:p>
          <a:p>
            <a:r>
              <a:rPr lang="sr-Cyrl-BA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Упиши их на нијемој карти!</a:t>
            </a:r>
            <a:endParaRPr lang="sr-Latn-BA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908720"/>
            <a:ext cx="6859985" cy="4882396"/>
          </a:xfrm>
        </p:spPr>
        <p:txBody>
          <a:bodyPr>
            <a:normAutofit/>
          </a:bodyPr>
          <a:lstStyle/>
          <a:p>
            <a:endParaRPr lang="sr-Cyrl-BA" dirty="0"/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Наброј средње високе планине у Републици Српској!</a:t>
            </a:r>
          </a:p>
          <a:p>
            <a:r>
              <a:rPr lang="sr-Cyrl-BA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Срнетица, Виторог, Мањача, Чемерница, Јавор, Романија и Јахорина.</a:t>
            </a:r>
          </a:p>
          <a:p>
            <a:r>
              <a:rPr lang="sr-Cyrl-BA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Упиши их на нијемој карти!</a:t>
            </a:r>
            <a:endParaRPr lang="sr-Latn-BA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3" y="764705"/>
            <a:ext cx="6787977" cy="5170428"/>
          </a:xfrm>
        </p:spPr>
        <p:txBody>
          <a:bodyPr/>
          <a:lstStyle/>
          <a:p>
            <a:endParaRPr lang="sr-Cyrl-BA" dirty="0"/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Које планине су високе планине у Републици Српској?</a:t>
            </a:r>
          </a:p>
          <a:p>
            <a:r>
              <a:rPr lang="sr-Cyrl-BA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Маглић, Волујак, Лелија и Зеленгора.</a:t>
            </a:r>
          </a:p>
          <a:p>
            <a:r>
              <a:rPr lang="sr-Cyrl-BA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Упиши их на нијемој карти!</a:t>
            </a:r>
            <a:endParaRPr lang="sr-Latn-BA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5217443"/>
          </a:xfrm>
        </p:spPr>
        <p:txBody>
          <a:bodyPr>
            <a:normAutofit/>
          </a:bodyPr>
          <a:lstStyle/>
          <a:p>
            <a:endParaRPr lang="sr-Cyrl-BA" dirty="0"/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Прецртај оно што не припада наведеним низовима.</a:t>
            </a:r>
          </a:p>
          <a:p>
            <a:r>
              <a:rPr lang="sr-Cyrl-BA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Козара, Озрен</a:t>
            </a:r>
            <a:r>
              <a:rPr lang="sr-Cyrl-BA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Јавор</a:t>
            </a:r>
            <a:r>
              <a:rPr lang="sr-Cyrl-BA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Мајевица</a:t>
            </a:r>
            <a:r>
              <a:rPr lang="sr-Cyrl-BA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Cyrl-BA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Јахорина</a:t>
            </a:r>
          </a:p>
          <a:p>
            <a:r>
              <a:rPr lang="sr-Cyrl-BA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Чемерница ,</a:t>
            </a:r>
            <a:r>
              <a:rPr lang="sr-Cyrl-BA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Требава </a:t>
            </a:r>
            <a:r>
              <a:rPr lang="sr-Cyrl-BA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,Романија, Срнетица, Мањача</a:t>
            </a:r>
          </a:p>
          <a:p>
            <a:r>
              <a:rPr lang="sr-Cyrl-BA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Виторог</a:t>
            </a:r>
            <a:r>
              <a:rPr lang="sr-Cyrl-BA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Лелија, Зеленгора, Маглић, Волујак</a:t>
            </a:r>
          </a:p>
          <a:p>
            <a:r>
              <a:rPr lang="sr-Cyrl-BA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Посавина, Семберија, </a:t>
            </a:r>
            <a:r>
              <a:rPr lang="sr-Cyrl-BA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Бањалучка котлина</a:t>
            </a:r>
            <a:r>
              <a:rPr lang="sr-Cyrl-BA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Лијевче поље</a:t>
            </a:r>
            <a:endParaRPr lang="sr-Latn-BA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3" y="1124745"/>
            <a:ext cx="6787977" cy="4810388"/>
          </a:xfrm>
        </p:spPr>
        <p:txBody>
          <a:bodyPr/>
          <a:lstStyle/>
          <a:p>
            <a:endParaRPr lang="sr-Latn-BA" dirty="0"/>
          </a:p>
          <a:p>
            <a:r>
              <a:rPr lang="sr-Cyrl-BA" sz="2800" b="1" dirty="0"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рад:</a:t>
            </a:r>
          </a:p>
          <a:p>
            <a:endParaRPr lang="sr-Cyrl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Довршит</a:t>
            </a:r>
            <a:r>
              <a:rPr lang="sr-Latn-BA" sz="2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 задатке у Радним свескама!</a:t>
            </a:r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Завршите уцртавање на нијемој карти!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459</TotalTime>
  <Words>206</Words>
  <Application>Microsoft Office PowerPoint</Application>
  <PresentationFormat>On-screen Show (4:3)</PresentationFormat>
  <Paragraphs>42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Garamond</vt:lpstr>
      <vt:lpstr>Organic</vt:lpstr>
      <vt:lpstr>РЕЉЕФ  РЕПУБЛИКЕ СРПСКЕ</vt:lpstr>
      <vt:lpstr>Да поновимо!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RELJEF REPUBLIKE SRPSKE</dc:title>
  <dc:creator>Andjelka</dc:creator>
  <cp:lastModifiedBy>Biljana Dobrilovic</cp:lastModifiedBy>
  <cp:revision>60</cp:revision>
  <dcterms:created xsi:type="dcterms:W3CDTF">2011-11-09T18:58:45Z</dcterms:created>
  <dcterms:modified xsi:type="dcterms:W3CDTF">2020-11-20T19:44:19Z</dcterms:modified>
</cp:coreProperties>
</file>