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659F-153E-4073-A651-73B30092C7E1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ADC8-0065-4EA6-B28B-6F325FE4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659F-153E-4073-A651-73B30092C7E1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ADC8-0065-4EA6-B28B-6F325FE4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659F-153E-4073-A651-73B30092C7E1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ADC8-0065-4EA6-B28B-6F325FE4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659F-153E-4073-A651-73B30092C7E1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ADC8-0065-4EA6-B28B-6F325FE4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659F-153E-4073-A651-73B30092C7E1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ADC8-0065-4EA6-B28B-6F325FE4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659F-153E-4073-A651-73B30092C7E1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ADC8-0065-4EA6-B28B-6F325FE4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659F-153E-4073-A651-73B30092C7E1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ADC8-0065-4EA6-B28B-6F325FE4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659F-153E-4073-A651-73B30092C7E1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ADC8-0065-4EA6-B28B-6F325FE4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659F-153E-4073-A651-73B30092C7E1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ADC8-0065-4EA6-B28B-6F325FE4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659F-153E-4073-A651-73B30092C7E1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ADC8-0065-4EA6-B28B-6F325FE4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659F-153E-4073-A651-73B30092C7E1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ADC8-0065-4EA6-B28B-6F325FE4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5659F-153E-4073-A651-73B30092C7E1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DADC8-0065-4EA6-B28B-6F325FE4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24969908_1708871365934186_7958652481490125645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19672" y="1700808"/>
            <a:ext cx="64087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48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САБИРАЊЕ И ОДУЗИМАЊЕ ТРОЦИФРЕНИХ И ДВОЦИФРЕНИХ БРОЈЕВА</a:t>
            </a:r>
            <a:endParaRPr lang="en-US" sz="4800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24969908_1708871365934186_7958652481490125645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10" name="Picture 9" descr="схцд_preview_rev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404664"/>
            <a:ext cx="4680520" cy="144016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627784" y="836712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200" dirty="0" smtClean="0"/>
              <a:t>ВЈЕЖБАЈМО!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187624" y="2780928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</a:rPr>
              <a:t>1. Умањеник је разлика бројева 987 и 15, а умањилац је број 48. Израчунај разлику.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75656" y="4077072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</a:rPr>
              <a:t>(987 – 15) – 48=972 – 48=924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24969908_1708871365934186_7958652481490125645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95736" y="764704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</a:rPr>
              <a:t>2. Броју 425 додај разлику бројева 23 и 12. 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55776" y="1484784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</a:rPr>
              <a:t>425 + (23 – 12)=425 + 11=436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9712" y="2852936"/>
            <a:ext cx="6264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</a:rPr>
              <a:t>3. Од броја који има 2 стотине, 4 десетице и 5 јединица одузми претходник броја 30.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1760" y="4005064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</a:rPr>
              <a:t>245 – 29=216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24969908_1708871365934186_7958652481490125645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7704" y="1700808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chemeClr val="bg1"/>
                </a:solidFill>
              </a:rPr>
              <a:t>4</a:t>
            </a:r>
            <a:r>
              <a:rPr lang="sr-Cyrl-BA" sz="2400" dirty="0" smtClean="0">
                <a:solidFill>
                  <a:schemeClr val="bg1"/>
                </a:solidFill>
              </a:rPr>
              <a:t>. Први сабирак је најмањи број 6. стотине, </a:t>
            </a:r>
          </a:p>
          <a:p>
            <a:r>
              <a:rPr lang="sr-Cyrl-BA" sz="2400" dirty="0" smtClean="0">
                <a:solidFill>
                  <a:schemeClr val="bg1"/>
                </a:solidFill>
              </a:rPr>
              <a:t>а други сабирак је за 8 већи од 50. Израчунај збир.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99792" y="3284984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</a:rPr>
              <a:t>501 + </a:t>
            </a:r>
            <a:r>
              <a:rPr lang="sr-Cyrl-BA" sz="2400" dirty="0" smtClean="0">
                <a:solidFill>
                  <a:schemeClr val="bg1"/>
                </a:solidFill>
              </a:rPr>
              <a:t>(50 + </a:t>
            </a:r>
            <a:r>
              <a:rPr lang="sr-Cyrl-BA" sz="2400" dirty="0" smtClean="0">
                <a:solidFill>
                  <a:schemeClr val="bg1"/>
                </a:solidFill>
              </a:rPr>
              <a:t>8</a:t>
            </a:r>
            <a:r>
              <a:rPr lang="sr-Cyrl-BA" sz="2400" dirty="0" smtClean="0">
                <a:solidFill>
                  <a:schemeClr val="bg1"/>
                </a:solidFill>
              </a:rPr>
              <a:t>)=</a:t>
            </a:r>
            <a:r>
              <a:rPr lang="sr-Cyrl-BA" sz="2400" dirty="0" smtClean="0">
                <a:solidFill>
                  <a:schemeClr val="bg1"/>
                </a:solidFill>
              </a:rPr>
              <a:t>501 + 58=559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4969908_1708871365934186_7958652481490125645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23728" y="980728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</a:rPr>
              <a:t>5. Маја је замислила неки број. Када је од тог броја одузела 31, добила је разлику 762. Који је број замислила Маја?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5776" y="2636912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>
                <a:solidFill>
                  <a:schemeClr val="bg1"/>
                </a:solidFill>
              </a:rPr>
              <a:t>X</a:t>
            </a:r>
            <a:r>
              <a:rPr lang="sr-Latn-BA" sz="2400" dirty="0" smtClean="0">
                <a:solidFill>
                  <a:schemeClr val="bg1"/>
                </a:solidFill>
              </a:rPr>
              <a:t> – 31=762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55776" y="3212976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solidFill>
                  <a:schemeClr val="bg1"/>
                </a:solidFill>
              </a:rPr>
              <a:t>X=762 + 31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5776" y="3861048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solidFill>
                  <a:schemeClr val="bg1"/>
                </a:solidFill>
              </a:rPr>
              <a:t>X=793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55776" y="4509120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</a:rPr>
              <a:t>Пр. 793 – 31=762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5157192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</a:rPr>
              <a:t>Одговор: Маја је замислила број 793.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4969908_1708871365934186_7958652481490125645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1720" y="980728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200" dirty="0" smtClean="0">
                <a:solidFill>
                  <a:schemeClr val="bg1"/>
                </a:solidFill>
              </a:rPr>
              <a:t>ЗАДАТАК ЗА САМОСТАЛАН РАД: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1720" y="2996952"/>
            <a:ext cx="5904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</a:rPr>
              <a:t>Осмисли један текстуални задатак, </a:t>
            </a:r>
            <a:r>
              <a:rPr lang="sr-Cyrl-BA" sz="2400" dirty="0" smtClean="0">
                <a:solidFill>
                  <a:schemeClr val="bg1"/>
                </a:solidFill>
              </a:rPr>
              <a:t>затим</a:t>
            </a:r>
            <a:r>
              <a:rPr lang="sr-Cyrl-BA" sz="2400" dirty="0" smtClean="0">
                <a:solidFill>
                  <a:schemeClr val="bg1"/>
                </a:solidFill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</a:rPr>
              <a:t>га </a:t>
            </a:r>
            <a:r>
              <a:rPr lang="sr-Cyrl-BA" sz="2400" dirty="0" smtClean="0">
                <a:solidFill>
                  <a:schemeClr val="bg1"/>
                </a:solidFill>
              </a:rPr>
              <a:t>запиши, правилно израчунај , те напиши одговор!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182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Comm</dc:creator>
  <cp:lastModifiedBy>Comm</cp:lastModifiedBy>
  <cp:revision>13</cp:revision>
  <dcterms:created xsi:type="dcterms:W3CDTF">2020-11-11T18:11:46Z</dcterms:created>
  <dcterms:modified xsi:type="dcterms:W3CDTF">2020-11-11T20:32:15Z</dcterms:modified>
</cp:coreProperties>
</file>