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8" r:id="rId8"/>
    <p:sldId id="269" r:id="rId9"/>
    <p:sldId id="26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777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7568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8703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50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8351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9674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6255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6106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8756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478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11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935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47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4080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962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4585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0820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A94CB3-F702-4552-83B4-58636B3F361F}" type="datetimeFigureOut">
              <a:rPr lang="sr-Latn-BA" smtClean="0"/>
              <a:t>1.6.2020.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9B5F-44F3-4013-8568-DB61A9672B6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30073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103120"/>
            <a:ext cx="10457318" cy="3069770"/>
          </a:xfrm>
        </p:spPr>
        <p:txBody>
          <a:bodyPr/>
          <a:lstStyle/>
          <a:p>
            <a:pPr algn="ctr"/>
            <a:r>
              <a:rPr lang="sr-Cyrl-B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ПИСАЊЕ </a:t>
            </a:r>
            <a:br>
              <a:rPr lang="sr-Cyrl-B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УПРАВНОГ ГОВОРА</a:t>
            </a:r>
            <a:endParaRPr lang="sr-Latn-B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19100"/>
            <a:ext cx="378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299" y="1002825"/>
            <a:ext cx="10480432" cy="4385965"/>
          </a:xfrm>
        </p:spPr>
        <p:txBody>
          <a:bodyPr/>
          <a:lstStyle/>
          <a:p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Ријечи које наводимо тачно онако како их је неко изговорио називају се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управним говором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Њих стављамо под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знаке навода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„“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b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издвајамо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цртицама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C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Ријечи којима се у реченици објашњава ко говори, зову се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пишчеве ријечи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писању, реченицу почињемо великим словом. На крају реченице стављамо један од </a:t>
            </a:r>
            <a:r>
              <a:rPr lang="sr-Cyrl-BA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реченичних знакова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тачку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упитник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узвичник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071155" y="591685"/>
            <a:ext cx="9753600" cy="5540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Управни говор можемо писати на три начина:</a:t>
            </a:r>
          </a:p>
          <a:p>
            <a:pPr algn="ctr"/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Јаков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је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рекао: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„Баш је забаван овај оглед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„Баш је забаван овај оглед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рекао је Јаков.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„Баш је забаван”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рекао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је </a:t>
            </a:r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Јаков,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„овај оглед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dirty="0"/>
          </a:p>
          <a:p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dirty="0"/>
          </a:p>
          <a:p>
            <a:endParaRPr lang="sr-Latn-B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10" y="3826988"/>
            <a:ext cx="3747248" cy="3031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2" y="1050883"/>
            <a:ext cx="4592674" cy="3450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55634" y="1582057"/>
            <a:ext cx="28365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 је забаван 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овај оглед!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050" y="-188259"/>
            <a:ext cx="8825658" cy="927462"/>
          </a:xfrm>
        </p:spPr>
        <p:txBody>
          <a:bodyPr/>
          <a:lstStyle/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ПРВИ МОДЕЛ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type="subTitle" idx="1"/>
          </p:nvPr>
        </p:nvSpPr>
        <p:spPr>
          <a:xfrm>
            <a:off x="637902" y="739203"/>
            <a:ext cx="11554098" cy="523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Зец и јеж</a:t>
            </a:r>
          </a:p>
          <a:p>
            <a:pPr>
              <a:buNone/>
            </a:pP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Рече </a:t>
            </a: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зечић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јежу: </a:t>
            </a: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Имаш </a:t>
            </a:r>
            <a:r>
              <a:rPr lang="ru-RU" sz="2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ружно бодљикаво одијело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Јеж му на то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одговори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истина, али 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 </a:t>
            </a:r>
            <a:r>
              <a:rPr lang="ru-RU" sz="2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његове 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бодље спасавају </a:t>
            </a:r>
            <a:r>
              <a:rPr lang="ru-RU" sz="2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зуба пса и вука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Затим јеж упита зечића: </a:t>
            </a:r>
          </a:p>
          <a:p>
            <a:pPr>
              <a:buNone/>
            </a:pPr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2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теби </a:t>
            </a:r>
            <a:r>
              <a:rPr lang="ru-RU" sz="2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 служи твоје </a:t>
            </a:r>
            <a:r>
              <a:rPr lang="ru-RU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лијепо крзно?</a:t>
            </a: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Умјесто </a:t>
            </a: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одговора зечић је само уздахнуо.</a:t>
            </a: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штампаним текстовима</a:t>
            </a:r>
          </a:p>
          <a:p>
            <a:pPr>
              <a:buNone/>
            </a:pP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Рече зечић јежу: </a:t>
            </a:r>
            <a:r>
              <a:rPr lang="sr-Cyrl-C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Имаш ружно бодљикаво одијело.</a:t>
            </a:r>
            <a:endParaRPr lang="en-GB" sz="2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Затим </a:t>
            </a:r>
            <a:r>
              <a:rPr lang="sr-Cyrl-B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јеж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упита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зечића: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r-Cyrl-C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Да ли и теби тако служи твоје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лијепо</a:t>
            </a:r>
          </a:p>
          <a:p>
            <a:pPr>
              <a:buNone/>
            </a:pP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крзно?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4" y="2940145"/>
            <a:ext cx="2303103" cy="32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368" y="348215"/>
            <a:ext cx="9404723" cy="1400530"/>
          </a:xfrm>
        </p:spPr>
        <p:txBody>
          <a:bodyPr/>
          <a:lstStyle/>
          <a:p>
            <a:pPr algn="ctr"/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МОДЕЛ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368" y="865600"/>
            <a:ext cx="10143809" cy="5092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Народне питалице </a:t>
            </a:r>
          </a:p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„Шта ћеш бити кад порастеш?“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питао магарац ђака.</a:t>
            </a:r>
          </a:p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„Не знам шта ћу бити, али знам да нећу бити магарац“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одговори ђак.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</a:rPr>
              <a:t>„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којем селу најбоље живиш?“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питали миша.</a:t>
            </a:r>
          </a:p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„У оном гдје нема мачака!“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узвикну миш.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ШТАМПАНИМ ТЕКСТОВИМА</a:t>
            </a: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У којем селу најбоље живиш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питали миша.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У оном гдје нема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мачака!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узвикну миш.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50" y="2952267"/>
            <a:ext cx="3657054" cy="3905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60" y="2877878"/>
            <a:ext cx="2140630" cy="24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6018"/>
            <a:ext cx="9404723" cy="1400530"/>
          </a:xfrm>
        </p:spPr>
        <p:txBody>
          <a:bodyPr/>
          <a:lstStyle/>
          <a:p>
            <a:pPr algn="ctr"/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ТРЕЋИ МОДЕЛ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608" y="1586548"/>
            <a:ext cx="11650392" cy="4850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Вук и коза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Опази вук козу. Коза пасе по кршу, а он не може да се узвере до ње.</a:t>
            </a:r>
          </a:p>
          <a:p>
            <a:pPr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„Што не сиђеш овамо“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упита вук,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„овдје је трава много слађа?“ </a:t>
            </a:r>
          </a:p>
          <a:p>
            <a:pPr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„Не бринеш ти за моју“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рече коза,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„већ за своју храну.“</a:t>
            </a: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ШТАМПАНИМ ТЕКСТОВИМА</a:t>
            </a: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Што не сиђеш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овамо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упита вук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овдје је трава много слађа?</a:t>
            </a:r>
            <a:r>
              <a:rPr lang="sr-Latn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Не бринеш ти за моју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рече коза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већ за своју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храну.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C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07" y="91440"/>
            <a:ext cx="2203993" cy="22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6076" y="478843"/>
            <a:ext cx="9404723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Неуправни говор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9997" y="1206008"/>
            <a:ext cx="10392003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Пекар је питао колико кифли треба да направи.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0282" y="1852940"/>
            <a:ext cx="9404723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Управни говор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56305" y="2693445"/>
            <a:ext cx="9404723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Пекар је питао: </a:t>
            </a:r>
            <a:r>
              <a:rPr lang="sr-Cyrl-R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„Колико кифли треба да направим?“</a:t>
            </a:r>
            <a:endParaRPr lang="sr-Latn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12614" y="3587129"/>
            <a:ext cx="9404723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„Колико кифли треба да направим?“ </a:t>
            </a:r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питао је пекар. 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12613" y="4427634"/>
            <a:ext cx="9404723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„Колико кифли“</a:t>
            </a:r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питао је пекар, </a:t>
            </a:r>
            <a:r>
              <a:rPr lang="sr-Cyrl-R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„треба да направим?“</a:t>
            </a:r>
            <a:endParaRPr lang="sr-Latn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56305" y="2693445"/>
            <a:ext cx="2484620" cy="638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Први модел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6305" y="3587129"/>
            <a:ext cx="3255331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модел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56304" y="4427634"/>
            <a:ext cx="3255331" cy="8405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Трећи модел</a:t>
            </a:r>
            <a:endParaRPr lang="sr-Latn-B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39" y="2273192"/>
            <a:ext cx="3962408" cy="39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1608" y="794591"/>
            <a:ext cx="11650392" cy="29854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Управни говор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r-Cyrl-BA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Лисица је рекла:</a:t>
            </a:r>
          </a:p>
          <a:p>
            <a:pPr>
              <a:buFont typeface="Wingdings 3" charset="2"/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Желим </a:t>
            </a:r>
            <a:r>
              <a:rPr lang="sr-Cyrl-BA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научити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играм шах.“ </a:t>
            </a:r>
          </a:p>
          <a:p>
            <a:pPr>
              <a:buFont typeface="Wingdings 3" charset="2"/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„Зашто баш шах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питали су је становници шуме.</a:t>
            </a:r>
          </a:p>
          <a:p>
            <a:pPr>
              <a:buFont typeface="Wingdings 3" charset="2"/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„У шаху“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узвикну лисица,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„могу да поједем ловца!“</a:t>
            </a:r>
            <a:endParaRPr lang="en-GB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None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None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1608" y="3990638"/>
            <a:ext cx="11650392" cy="29854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Неуправни говор</a:t>
            </a:r>
          </a:p>
          <a:p>
            <a:pPr marL="0" indent="0">
              <a:buFont typeface="Wingdings 3" charset="2"/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Лисица је рекла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жели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научити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 игра шах.</a:t>
            </a:r>
          </a:p>
          <a:p>
            <a:pPr marL="0" indent="0">
              <a:buFont typeface="Wingdings 3" charset="2"/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Становници шуме су је питали зашто баш шах. </a:t>
            </a:r>
          </a:p>
          <a:p>
            <a:pPr marL="0" indent="0">
              <a:buFont typeface="Wingdings 3" charset="2"/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Лисица је узвикнула 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у шаху може да поједе ловца.</a:t>
            </a:r>
          </a:p>
          <a:p>
            <a:pPr>
              <a:buFont typeface="Wingdings 3" charset="2"/>
              <a:buNone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35" y="171929"/>
            <a:ext cx="2086473" cy="3713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44" y="3643123"/>
            <a:ext cx="3236456" cy="27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558" y="196375"/>
            <a:ext cx="10482147" cy="916259"/>
          </a:xfrm>
        </p:spPr>
        <p:txBody>
          <a:bodyPr/>
          <a:lstStyle/>
          <a:p>
            <a:pPr algn="ctr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Шаљива страна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959" y="1438099"/>
            <a:ext cx="10772077" cy="4151351"/>
          </a:xfrm>
        </p:spPr>
        <p:txBody>
          <a:bodyPr>
            <a:normAutofit/>
          </a:bodyPr>
          <a:lstStyle/>
          <a:p>
            <a:r>
              <a:rPr lang="sr-Cyrl-BA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 мрав и слон пустињом. </a:t>
            </a:r>
          </a:p>
          <a:p>
            <a:r>
              <a:rPr lang="sr-Cyrl-BA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Каже слон мраву: </a:t>
            </a:r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„Мраве, ја сам јако жедан.“</a:t>
            </a:r>
          </a:p>
          <a:p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„Не брини, друже,“</a:t>
            </a:r>
            <a:r>
              <a:rPr lang="sr-Cyrl-BA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рече мрав, </a:t>
            </a:r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„понио сам флашицу воде.“</a:t>
            </a:r>
          </a:p>
          <a:p>
            <a:endParaRPr lang="sr-Cyrl-BA" sz="28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 комарац вратио се кући након свог првог лета.</a:t>
            </a:r>
          </a:p>
          <a:p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„И како је било, сине?“ </a:t>
            </a:r>
            <a:r>
              <a:rPr lang="sr-Cyrl-BA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упита га мама.</a:t>
            </a:r>
          </a:p>
          <a:p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„Супер“</a:t>
            </a:r>
            <a:r>
              <a:rPr lang="sr-Cyrl-BA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одговори син, </a:t>
            </a:r>
            <a:r>
              <a:rPr lang="sr-Cyrl-BA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„сви су ми пљескали!“</a:t>
            </a:r>
          </a:p>
          <a:p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8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269525"/>
            <a:ext cx="2440885" cy="2337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4" y="4647410"/>
            <a:ext cx="3111769" cy="1884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5" y="1227960"/>
            <a:ext cx="5016138" cy="51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00CE60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1071</TotalTime>
  <Words>596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ПИСАЊЕ  УПРАВНОГ ГОВОРА</vt:lpstr>
      <vt:lpstr>Ријечи које наводимо тачно онако како их је неко изговорио називају се управним говором.  Њих стављамо под знаке навода („“) или издвајамо цртицама (–).  Ријечи којима се у реченици објашњава ко говори, зову се пишчеве ријечи.  У писању, реченицу почињемо великим словом. На крају реченице стављамо један од реченичних знакова: тачку (.), упитник (?) или узвичник (!).</vt:lpstr>
      <vt:lpstr>PowerPoint Presentation</vt:lpstr>
      <vt:lpstr>ПРВИ МОДЕЛ</vt:lpstr>
      <vt:lpstr>ДРУГИ МОДЕЛ</vt:lpstr>
      <vt:lpstr>ТРЕЋИ МОДЕЛ</vt:lpstr>
      <vt:lpstr>PowerPoint Presentation</vt:lpstr>
      <vt:lpstr>PowerPoint Presentation</vt:lpstr>
      <vt:lpstr>Шаљива страна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О МЈЕРЕЊУ ЗАПРЕМИНЕ ГЕОМЕТРИЈКИХ ТИЈЕЛА</dc:title>
  <dc:creator>Vranac</dc:creator>
  <cp:lastModifiedBy>Windows User</cp:lastModifiedBy>
  <cp:revision>88</cp:revision>
  <dcterms:created xsi:type="dcterms:W3CDTF">2020-04-26T10:15:38Z</dcterms:created>
  <dcterms:modified xsi:type="dcterms:W3CDTF">2020-06-01T19:38:36Z</dcterms:modified>
</cp:coreProperties>
</file>