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9" r:id="rId4"/>
    <p:sldId id="26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080" autoAdjust="0"/>
  </p:normalViewPr>
  <p:slideViewPr>
    <p:cSldViewPr>
      <p:cViewPr>
        <p:scale>
          <a:sx n="80" d="100"/>
          <a:sy n="80" d="100"/>
        </p:scale>
        <p:origin x="-1002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E1771-A7B1-4A91-958F-4C50DD45F4D7}" type="datetimeFigureOut">
              <a:rPr lang="en-PH" smtClean="0"/>
              <a:pPr/>
              <a:t>5/22/2020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B96F3-AB3B-4A44-870F-2FBB5484A87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3577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B96F3-AB3B-4A44-870F-2FBB5484A874}" type="slidenum">
              <a:rPr lang="en-PH" smtClean="0"/>
              <a:pPr/>
              <a:t>2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214846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B96F3-AB3B-4A44-870F-2FBB5484A874}" type="slidenum">
              <a:rPr lang="en-PH" smtClean="0"/>
              <a:pPr/>
              <a:t>7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05366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3718" y="2362200"/>
            <a:ext cx="7476564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3886200"/>
            <a:ext cx="43434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19050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867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877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877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3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89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9593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81200"/>
            <a:ext cx="2855913" cy="4144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1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1671" y="609600"/>
            <a:ext cx="796065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118" y="1524000"/>
            <a:ext cx="7933764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1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PH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1171" y="228600"/>
            <a:ext cx="63528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„ДОМОВИНА СЕ БРАНИ ЛЕПОТОМ’’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838200"/>
            <a:ext cx="3164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Љубивоје Ршумовић</a:t>
            </a:r>
            <a:endParaRPr lang="sr-Latn-C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34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gogaus\Desktop\vector-doodle-girl-on-blackbo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6172200" y="685800"/>
            <a:ext cx="2971800" cy="167944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Које су то пјесничке слике у овој пјесми?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228600" y="0"/>
            <a:ext cx="5715000" cy="3125724"/>
          </a:xfrm>
          <a:prstGeom prst="wedgeEllipseCallout">
            <a:avLst>
              <a:gd name="adj1" fmla="val 9909"/>
              <a:gd name="adj2" fmla="val 793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ријека, риба, смрека;</a:t>
            </a:r>
          </a:p>
          <a:p>
            <a:pPr marL="342900" indent="-342900">
              <a:buAutoNum type="arabicPeriod"/>
            </a:pP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цвијет, пчела, мак, сунцокрет, птица у лету;</a:t>
            </a:r>
          </a:p>
          <a:p>
            <a:pPr marL="342900" indent="-342900">
              <a:buAutoNum type="arabicPeriod"/>
            </a:pPr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њига, небо, мајчина брига, хљеб;</a:t>
            </a:r>
          </a:p>
          <a:p>
            <a:pPr marL="342900" indent="-342900">
              <a:buAutoNum type="arabicPeriod"/>
            </a:pPr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аст, знање, лијепо васпитање.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286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16027"/>
            <a:ext cx="4965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Шта смо схватили из ове пјесме?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436421"/>
            <a:ext cx="7564315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Љубав према родној земљи инспирише,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чини да пожелимо да пјевамо о њој,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ријечима </a:t>
            </a:r>
            <a:r>
              <a:rPr lang="sr-Cyrl-BA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пуним </a:t>
            </a:r>
            <a:r>
              <a:rPr lang="sr-Cyrl-BA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поштовања 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доброте.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Осјећања према домовини су трајна и безвремена.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487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umbnail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371601" y="-914401"/>
            <a:ext cx="6400799" cy="8686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5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897070"/>
            <a:ext cx="4197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 за самосталан рад: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590800"/>
            <a:ext cx="4615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Илуструјте строфу која вам се </a:t>
            </a:r>
          </a:p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највише свидјела.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82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1671" y="381000"/>
            <a:ext cx="7960658" cy="533400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latin typeface="Arial" pitchFamily="34" charset="0"/>
                <a:cs typeface="Arial" pitchFamily="34" charset="0"/>
              </a:rPr>
              <a:t>ДОМОВИНА СЕ БРАНИ ЛЕПОТОМ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4724400" cy="46783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Домовина се брани реком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рибом у води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високом танком смреком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Што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расте 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слободи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Домовина се брани цветом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пчелом у цвету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Маком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сунцокретом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птицом 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лету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266" name="Picture 2" descr="C:\Users\kgogaus\Desktop\8c15080e6a16ecb060b993edd77582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3058471" cy="28432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39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091540"/>
            <a:ext cx="5454763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Домовина се брани књигом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песмом о небу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Сестрином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сузом и мајчином бригом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оним брашном у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хлебу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Домовина се брани лепотом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чашћу и знањем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Домовина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 брани животом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лепим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васпитањем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5804" y="5407967"/>
            <a:ext cx="3164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Љубивоје Ршумовић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kgogaus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0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206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9865"/>
            <a:ext cx="4765728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Колико строфа има ова пјесма?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0442" y="2348597"/>
            <a:ext cx="4117859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Пјесма има четири строфе.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6585" y="3436663"/>
            <a:ext cx="5236818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Колико свака строфа има стихова?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6585" y="4415134"/>
            <a:ext cx="4859857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Свака строфа има четири стиха.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178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609600"/>
            <a:ext cx="7933764" cy="5516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kgogaus\Desktop\vector-doodle-girl-on-blackbo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6405748" y="990600"/>
            <a:ext cx="2514600" cy="1527048"/>
          </a:xfrm>
          <a:prstGeom prst="wedgeEllipseCallout">
            <a:avLst>
              <a:gd name="adj1" fmla="val -17055"/>
              <a:gd name="adj2" fmla="val 702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Шта је то стих?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81000" y="421841"/>
            <a:ext cx="5715000" cy="2664566"/>
          </a:xfrm>
          <a:prstGeom prst="wedgeEllipseCallout">
            <a:avLst>
              <a:gd name="adj1" fmla="val -8989"/>
              <a:gd name="adj2" fmla="val 63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Стих је ред у пјесми.</a:t>
            </a:r>
          </a:p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Када дијелимо слогове водимо рачуна да је самогласник носилац слога. Понекад може бити и глас Р.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150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gogaus\Desktop\vector-doodle-girl-on-blackbo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6248400" y="685800"/>
            <a:ext cx="2438400" cy="167944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шта је то строфа?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143000" y="533400"/>
            <a:ext cx="4876800" cy="2514600"/>
          </a:xfrm>
          <a:prstGeom prst="wedgeEllipseCallout">
            <a:avLst>
              <a:gd name="adj1" fmla="val -13998"/>
              <a:gd name="adj2" fmla="val 708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Строфа представља цјелину од више стихова. Врсте строфа одређујемо према броју стихова у строфи.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23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gogaus\Desktop\vector-doodle-girl-on-blackboa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6629400" y="1143000"/>
            <a:ext cx="2057399" cy="137464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Шта су то риме?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1066800" y="914400"/>
            <a:ext cx="4648200" cy="2209800"/>
          </a:xfrm>
          <a:prstGeom prst="wedgeEllipseCallout">
            <a:avLst>
              <a:gd name="adj1" fmla="val 4971"/>
              <a:gd name="adj2" fmla="val 954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Рима је гласовно подударање ријечи.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64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gogaus\Desktop\vector-doodle-girl-on-blackbo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5481"/>
            <a:ext cx="8686800" cy="63439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6629400" y="914400"/>
            <a:ext cx="2438400" cy="174476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Које су риме у овој пјесми?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228600" y="152400"/>
            <a:ext cx="6248400" cy="3429000"/>
          </a:xfrm>
          <a:prstGeom prst="wedgeEllipseCallout">
            <a:avLst>
              <a:gd name="adj1" fmla="val 3943"/>
              <a:gd name="adj2" fmla="val 619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еком – смреком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 – слободи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ветом – сунцокретом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вету – лету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њигом – бригом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ебу – хлебу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епотом – животом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нањем - васпитањем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6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kgogaus\Desktop\vector-doodle-girl-on-blackbo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799" cy="640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6553200" y="914400"/>
            <a:ext cx="2362199" cy="160324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Шта ли је то пјесничка слика?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381000" y="685800"/>
            <a:ext cx="4953000" cy="2743200"/>
          </a:xfrm>
          <a:prstGeom prst="wedgeEllipseCallout">
            <a:avLst>
              <a:gd name="adj1" fmla="val 18488"/>
              <a:gd name="adj2" fmla="val 741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Пјесничка слика је пјесниково „цртање“ ријечима којима он изражава осјећања: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sr-Cyrl-B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угу или радост!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49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256</Words>
  <Application>Microsoft Office PowerPoint</Application>
  <PresentationFormat>On-screen Show (4:3)</PresentationFormat>
  <Paragraphs>49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</vt:lpstr>
      <vt:lpstr>ДОМОВИНА СЕ БРАНИ ЛЕПОТОМ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kgogaus</dc:creator>
  <cp:lastModifiedBy>PC</cp:lastModifiedBy>
  <cp:revision>27</cp:revision>
  <dcterms:created xsi:type="dcterms:W3CDTF">2006-08-16T00:00:00Z</dcterms:created>
  <dcterms:modified xsi:type="dcterms:W3CDTF">2020-05-22T11:05:43Z</dcterms:modified>
</cp:coreProperties>
</file>