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713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6492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004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999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5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161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9969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3898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21665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0288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13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D603A8-8006-4558-9592-5B288BF7FB1C}" type="datetimeFigureOut">
              <a:rPr lang="sr-Latn-BA" smtClean="0"/>
              <a:pPr/>
              <a:t>18.5.2020.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8BC603-563D-4C74-B661-094FB987958F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95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/>
              <a:t>КУЛТУРА </a:t>
            </a:r>
            <a:r>
              <a:rPr lang="ru-RU" smtClean="0"/>
              <a:t>СТАНОВАЊА</a:t>
            </a:r>
            <a:r>
              <a:rPr lang="sr-Latn-BA" smtClean="0"/>
              <a:t/>
            </a:r>
            <a:br>
              <a:rPr lang="sr-Latn-BA" smtClean="0"/>
            </a:br>
            <a:r>
              <a:rPr lang="ru-RU" smtClean="0"/>
              <a:t>И </a:t>
            </a:r>
            <a:r>
              <a:rPr lang="ru-RU"/>
              <a:t/>
            </a:r>
            <a:br>
              <a:rPr lang="ru-RU"/>
            </a:br>
            <a:r>
              <a:rPr lang="ru-RU"/>
              <a:t>УРЕЂЕЊЕ ЕКСТЕРИЈЕРА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36173"/>
          </a:xfrm>
        </p:spPr>
        <p:txBody>
          <a:bodyPr>
            <a:normAutofit/>
          </a:bodyPr>
          <a:lstStyle/>
          <a:p>
            <a:pPr algn="ctr"/>
            <a:endParaRPr lang="sr-Latn-BA" smtClean="0"/>
          </a:p>
          <a:p>
            <a:pPr algn="ctr"/>
            <a:endParaRPr lang="sr-Latn-BA" smtClean="0"/>
          </a:p>
          <a:p>
            <a:pPr algn="r"/>
            <a:r>
              <a:rPr lang="sr-Latn-BA" smtClean="0"/>
              <a:t>45.-46.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9121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Задатак за самосталан рад</a:t>
            </a:r>
            <a:endParaRPr lang="sr-Latn-BA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955" y="1976892"/>
            <a:ext cx="4022725" cy="40227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1976891"/>
            <a:ext cx="424437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4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566" y="1201783"/>
            <a:ext cx="5385382" cy="4040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1677" y="1201783"/>
            <a:ext cx="4537020" cy="40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147" y="1430252"/>
            <a:ext cx="4772299" cy="381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149" y="1428207"/>
            <a:ext cx="5229994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8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Култура становања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Култура становања је начин живота који обухвата пожељно понашање у стамбеном простору, али и ван њега, јер је улица други дио човјековог стана.</a:t>
            </a:r>
          </a:p>
          <a:p>
            <a:pPr marL="0" indent="0" algn="just">
              <a:buNone/>
            </a:pPr>
            <a:r>
              <a:rPr lang="ru-RU"/>
              <a:t>Култура становања подразумјева да увијек будемо свјесни да стамбене објекте дјелимо са другим људима, да не бацамо отпатке гдје стигнемо, да не правимо буку, слушамо прегласно музику, итд. </a:t>
            </a:r>
          </a:p>
          <a:p>
            <a:pPr marL="0" indent="0" algn="just">
              <a:buNone/>
            </a:pPr>
            <a:r>
              <a:rPr lang="ru-RU"/>
              <a:t>Зато у стамбеним зградама гдје постоји више станова и станара постоје </a:t>
            </a:r>
            <a:r>
              <a:rPr lang="ru-RU" smtClean="0"/>
              <a:t>прописана</a:t>
            </a:r>
            <a:r>
              <a:rPr lang="sr-Latn-BA" smtClean="0"/>
              <a:t> </a:t>
            </a:r>
            <a:r>
              <a:rPr lang="ru-RU" smtClean="0"/>
              <a:t>правила </a:t>
            </a:r>
            <a:r>
              <a:rPr lang="ru-RU"/>
              <a:t>понашања названа – кућни ред.</a:t>
            </a:r>
            <a:endParaRPr lang="sr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113" y="1846263"/>
            <a:ext cx="3905567" cy="4022725"/>
          </a:xfrm>
        </p:spPr>
      </p:pic>
    </p:spTree>
    <p:extLst>
      <p:ext uri="{BB962C8B-B14F-4D97-AF65-F5344CB8AC3E}">
        <p14:creationId xmlns:p14="http://schemas.microsoft.com/office/powerpoint/2010/main" xmlns="" val="10832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Кућни ред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Кућни ред прописује основна правила понашања, а све у циљу одржавања реда, мира и чистоће у нашим зградама.</a:t>
            </a:r>
          </a:p>
          <a:p>
            <a:pPr algn="just"/>
            <a:r>
              <a:rPr lang="ru-RU"/>
              <a:t>Није допуштено кроз прозоре, врата или балконе бацати било какве предмете. </a:t>
            </a:r>
          </a:p>
          <a:p>
            <a:pPr algn="just"/>
            <a:r>
              <a:rPr lang="ru-RU"/>
              <a:t>Кућни отпад треба уредно одлагати. </a:t>
            </a:r>
          </a:p>
          <a:p>
            <a:pPr algn="just"/>
            <a:r>
              <a:rPr lang="ru-RU"/>
              <a:t>Станари не смију буком машина, гласним слушањем телевизора, пјевањем и свирањем, галамом, лупањем по цијевима за гријање те на било који други начин нарушавати мир других станара. Посебно се тога правила треба држати, и то сваки дан, између 14:30 и 17:30 сати, те између 22 и 6 сати.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20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Кућни ред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/>
              <a:t>Стамбене зграде имају и заједничке просторије: заједнички улаз, стубиште, лифт, подрум и таван. </a:t>
            </a:r>
          </a:p>
          <a:p>
            <a:pPr algn="just"/>
            <a:r>
              <a:rPr lang="ru-RU"/>
              <a:t>О њима се брину сви станари зграде.</a:t>
            </a:r>
            <a:endParaRPr lang="sr-Latn-B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1845734"/>
            <a:ext cx="4373880" cy="4023360"/>
          </a:xfrm>
        </p:spPr>
      </p:pic>
    </p:spTree>
    <p:extLst>
      <p:ext uri="{BB962C8B-B14F-4D97-AF65-F5344CB8AC3E}">
        <p14:creationId xmlns:p14="http://schemas.microsoft.com/office/powerpoint/2010/main" xmlns="" val="40820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Кућни ред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/>
              <a:t>Комшије треба поздрављати, а старијима помагати.</a:t>
            </a:r>
          </a:p>
          <a:p>
            <a:pPr algn="just"/>
            <a:endParaRPr lang="ru-RU"/>
          </a:p>
          <a:p>
            <a:pPr algn="just"/>
            <a:r>
              <a:rPr lang="ru-RU"/>
              <a:t>Култура становања подразумјева и одржавање чистоће и уређење околине у којој се живи.</a:t>
            </a:r>
            <a:endParaRPr lang="sr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1845734"/>
            <a:ext cx="4937442" cy="3659917"/>
          </a:xfrm>
        </p:spPr>
      </p:pic>
    </p:spTree>
    <p:extLst>
      <p:ext uri="{BB962C8B-B14F-4D97-AF65-F5344CB8AC3E}">
        <p14:creationId xmlns:p14="http://schemas.microsoft.com/office/powerpoint/2010/main" xmlns="" val="9042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Уређење екстеријера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/>
              <a:t>Ентеријер - унутрашњи простор </a:t>
            </a:r>
          </a:p>
          <a:p>
            <a:pPr algn="just"/>
            <a:r>
              <a:rPr lang="ru-RU"/>
              <a:t>Екстеријер – спољашњи простор</a:t>
            </a:r>
          </a:p>
          <a:p>
            <a:pPr algn="just"/>
            <a:endParaRPr lang="ru-RU"/>
          </a:p>
          <a:p>
            <a:pPr algn="just"/>
            <a:r>
              <a:rPr lang="ru-RU"/>
              <a:t>Уређење екстеријера подразумјева уређење околине у којој живимо и радимо.</a:t>
            </a:r>
            <a:endParaRPr lang="sr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1845734"/>
            <a:ext cx="4937442" cy="3554743"/>
          </a:xfrm>
        </p:spPr>
      </p:pic>
    </p:spTree>
    <p:extLst>
      <p:ext uri="{BB962C8B-B14F-4D97-AF65-F5344CB8AC3E}">
        <p14:creationId xmlns:p14="http://schemas.microsoft.com/office/powerpoint/2010/main" xmlns="" val="2119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Уређење екстеријера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sr-Cyrl-BA"/>
              <a:t>У насељима са породичним кућама уређење екстеријера састоји се од уређења дворишта, сађења украсног цвијећа, дрвећа и сл.</a:t>
            </a:r>
            <a:endParaRPr lang="sr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1845734"/>
            <a:ext cx="4937125" cy="3657599"/>
          </a:xfrm>
        </p:spPr>
      </p:pic>
    </p:spTree>
    <p:extLst>
      <p:ext uri="{BB962C8B-B14F-4D97-AF65-F5344CB8AC3E}">
        <p14:creationId xmlns:p14="http://schemas.microsoft.com/office/powerpoint/2010/main" xmlns="" val="39814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Уређење екстеријера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/>
              <a:t>У градским срединама, са стамбеним зградама, уређење екстеријера се састоји од уређења зелених површина и паркова.</a:t>
            </a:r>
            <a:endParaRPr lang="sr-Latn-B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1845734"/>
            <a:ext cx="4937125" cy="3739885"/>
          </a:xfrm>
        </p:spPr>
      </p:pic>
    </p:spTree>
    <p:extLst>
      <p:ext uri="{BB962C8B-B14F-4D97-AF65-F5344CB8AC3E}">
        <p14:creationId xmlns:p14="http://schemas.microsoft.com/office/powerpoint/2010/main" xmlns="" val="22519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Кутак за најмлађе (Борик)</a:t>
            </a:r>
            <a:endParaRPr lang="sr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2046422"/>
            <a:ext cx="4564539" cy="362240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2046422"/>
            <a:ext cx="4937125" cy="3622407"/>
          </a:xfrm>
        </p:spPr>
      </p:pic>
    </p:spTree>
    <p:extLst>
      <p:ext uri="{BB962C8B-B14F-4D97-AF65-F5344CB8AC3E}">
        <p14:creationId xmlns:p14="http://schemas.microsoft.com/office/powerpoint/2010/main" xmlns="" val="9841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503</TotalTime>
  <Words>312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КУЛТУРА СТАНОВАЊА И  УРЕЂЕЊЕ ЕКСТЕРИЈЕРА</vt:lpstr>
      <vt:lpstr>Култура становања</vt:lpstr>
      <vt:lpstr>Кућни ред</vt:lpstr>
      <vt:lpstr>Кућни ред</vt:lpstr>
      <vt:lpstr>Кућни ред</vt:lpstr>
      <vt:lpstr>Уређење екстеријера</vt:lpstr>
      <vt:lpstr>Уређење екстеријера</vt:lpstr>
      <vt:lpstr>Уређење екстеријера</vt:lpstr>
      <vt:lpstr>Кутак за најмлађе (Борик)</vt:lpstr>
      <vt:lpstr>Задатак за самосталан рад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7 - КУЛТУРА СТАНОВАЊА</dc:title>
  <dc:creator>Osman</dc:creator>
  <cp:lastModifiedBy>S</cp:lastModifiedBy>
  <cp:revision>28</cp:revision>
  <dcterms:created xsi:type="dcterms:W3CDTF">2020-05-16T09:36:58Z</dcterms:created>
  <dcterms:modified xsi:type="dcterms:W3CDTF">2020-05-18T19:27:36Z</dcterms:modified>
</cp:coreProperties>
</file>