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5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6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78E0DC4-4186-44CE-A025-E66BB88EF03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CDF5913-0093-49A3-8DF8-6B4F169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751136"/>
            <a:ext cx="10772775" cy="1644400"/>
          </a:xfrm>
        </p:spPr>
        <p:txBody>
          <a:bodyPr/>
          <a:lstStyle/>
          <a:p>
            <a:pPr algn="ctr"/>
            <a:r>
              <a:rPr lang="sr-Cyrl-B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СЈЕВЕРНА ЕВРОПА - УТВРЂИВАЊЕ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sites.google.com/site/lukaslugamojaprvawebstranica/_/rsrc/1431359650260/home/skandinavske-drzave/svedska/Flag_of_Swede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57413"/>
            <a:ext cx="3369992" cy="23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Norveška – Wiki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Norveška – Wikiped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Zast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56" y="557413"/>
            <a:ext cx="3433011" cy="2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b/bc/Flag_of_Finland.svg/1024px-Flag_of_Fin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56" y="555586"/>
            <a:ext cx="3408426" cy="2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9/9c/Flag_of_Denmark.svg/800px-Flag_of_Denmark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89" y="4198348"/>
            <a:ext cx="3859213" cy="21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asta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5" y="4198347"/>
            <a:ext cx="3834064" cy="21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9411" y="-462813"/>
            <a:ext cx="10130588" cy="45719"/>
          </a:xfrm>
        </p:spPr>
        <p:txBody>
          <a:bodyPr>
            <a:normAutofit fontScale="90000"/>
          </a:bodyPr>
          <a:lstStyle/>
          <a:p>
            <a:endParaRPr lang="en-US" sz="48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6866" y="842209"/>
            <a:ext cx="5579766" cy="54302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Сјеверна Европа обухвата два полуострва - Скандинавско и Јиланд и острво Исланд.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 географских открића регија је била потпуно изолована од остатка Европе.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Због пресјецања сјеверног поларника ово је најхладнија регија</a:t>
            </a:r>
            <a:r>
              <a:rPr lang="sr-Latn-RS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Европе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На климу утиче географска ширина, распоред копна и мора и топла Голфска струја.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Земље ове регије називају се НОРДИЈСКЕ ЗЕМЉЕ (Шведска, Норвешка, Финска, Данска и Исланд).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ФЈЕЛДОВИ – заравњене висоравни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ФЈОРДОВИ - дуги, уски заливи, стрмих страна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ГЕЈЗИРИ – извори топле воде (Исланд)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8" y="842210"/>
            <a:ext cx="4957011" cy="51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4" y="-529389"/>
            <a:ext cx="1077277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6656" y="625641"/>
            <a:ext cx="5708102" cy="55986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 smtClean="0">
                <a:solidFill>
                  <a:schemeClr val="bg1"/>
                </a:solidFill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Сјеверна Европа је веома богата језерима и ријечним токовима.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Поларна свјетлост – необична природна појава у поларним областима Сјеверне Европе.</a:t>
            </a:r>
          </a:p>
          <a:p>
            <a:pPr marL="0" indent="0">
              <a:buNone/>
            </a:pPr>
            <a:endParaRPr lang="sr-Cyrl-BA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BA" b="1" u="sng" dirty="0">
                <a:solidFill>
                  <a:schemeClr val="bg1"/>
                </a:solidFill>
              </a:rPr>
              <a:t> </a:t>
            </a:r>
            <a:r>
              <a:rPr lang="sr-Cyrl-B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СТАНОВНИШТВО</a:t>
            </a:r>
          </a:p>
          <a:p>
            <a:pPr marL="0" indent="0">
              <a:buNone/>
            </a:pPr>
            <a:endParaRPr lang="sr-Cyrl-BA" b="1" u="sng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 smtClean="0">
                <a:solidFill>
                  <a:schemeClr val="bg1"/>
                </a:solidFill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Норвежани, Швеђани, Данци и Исланђани (Германи)</a:t>
            </a: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;</a:t>
            </a:r>
            <a:endParaRPr lang="sr-Cyrl-BA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Финци и Лапонци (угро-фински народи);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Низак ПП и ријетка насељеност;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Висок животни стандард;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Д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обра здравствена заштита;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Н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ајдужи животни вијек у Европи;</a:t>
            </a:r>
          </a:p>
        </p:txBody>
      </p:sp>
      <p:pic>
        <p:nvPicPr>
          <p:cNvPr id="2050" name="Picture 2" descr="Odmor izvan pregužvanih središta: 4 mjesta u Europi sa savršenom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5" y="625641"/>
            <a:ext cx="4588042" cy="2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ites.google.com/site/auroraborealis3693/_/rsrc/1472856543297/polarna-svjetlost/2.jpg?height=237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5" y="3689685"/>
            <a:ext cx="4588041" cy="25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4" y="-449179"/>
            <a:ext cx="10772775" cy="641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6655" y="753979"/>
            <a:ext cx="5611849" cy="5550568"/>
          </a:xfrm>
        </p:spPr>
        <p:txBody>
          <a:bodyPr>
            <a:normAutofit lnSpcReduction="10000"/>
          </a:bodyPr>
          <a:lstStyle/>
          <a:p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Најсјевернији град на свијету је: </a:t>
            </a:r>
          </a:p>
          <a:p>
            <a:pPr marL="0" indent="0">
              <a:buNone/>
            </a:pPr>
            <a:r>
              <a:rPr lang="sr-Cyrl-BA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ХАМЕРФЕСТ</a:t>
            </a:r>
          </a:p>
          <a:p>
            <a:pPr marL="0" indent="0">
              <a:buNone/>
            </a:pP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Како се зове најдужи комбиновани мост-тунел у свијету који спаја Шведску и Данску?</a:t>
            </a:r>
          </a:p>
          <a:p>
            <a:pPr marL="0" indent="0">
              <a:buNone/>
            </a:pPr>
            <a:r>
              <a:rPr lang="sr-Cyrl-BA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ОРЕСУНДСКИ</a:t>
            </a:r>
          </a:p>
          <a:p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Лапонци су познати по узгоју:</a:t>
            </a:r>
          </a:p>
          <a:p>
            <a:r>
              <a:rPr lang="sr-Cyrl-BA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ИРВАСА</a:t>
            </a:r>
          </a:p>
          <a:p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Финци своју земљу називају СУОМИ, а то на финском значи:</a:t>
            </a:r>
          </a:p>
          <a:p>
            <a:r>
              <a:rPr lang="sr-Cyrl-BA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„ЗЕМЉА МОЧВАРА“</a:t>
            </a:r>
          </a:p>
          <a:p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5. Због вулкана и ледника Исланд се назива:</a:t>
            </a:r>
          </a:p>
          <a:p>
            <a:r>
              <a:rPr lang="sr-Cyrl-BA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„ЗЕМЉА ВАТРЕ И ЛЕДА“</a:t>
            </a:r>
          </a:p>
          <a:p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 descr="Hammerfest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7" y="753980"/>
            <a:ext cx="40105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ličanstveni Oresundski most | Putoholič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8" y="2695074"/>
            <a:ext cx="4010525" cy="162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aami narod - Lapon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7" y="4427621"/>
            <a:ext cx="4010526" cy="18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ИСТОЧНА ЕВРОПА</a:t>
            </a:r>
            <a:br>
              <a:rPr lang="sr-Cyrl-BA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r-Cyrl-BA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ПРИРОДНО-ГЕОГРАФСКЕ КАРАКТЕРИСТИКЕ</a:t>
            </a:r>
            <a:endParaRPr 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6656" y="1998133"/>
            <a:ext cx="6365828" cy="42903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BA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Највећа регија, обухвата скоро половину Европе;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 истоку планина и ријека Урал; Балтичко море и Карпати на западу; на сјеверу Сјеверни ледени океан;  на југу Црно море, Кавказ и Каспијско језеро;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РЕЉЕФ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Рељеф у цјелини чини брежуљкаста и благо заталасана Источноевропска низија. У основи је стара Руска плоча. Низија је испресијецана побрђима.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КЛИМА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Највећи дио Источне Европе налази се у сјеверном умјереном топлотном појасу са континенталном климом.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5621" y="2422358"/>
            <a:ext cx="4241466" cy="3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657224" y="-703445"/>
            <a:ext cx="1077277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6655" y="705853"/>
            <a:ext cx="6253533" cy="5614736"/>
          </a:xfrm>
        </p:spPr>
        <p:txBody>
          <a:bodyPr>
            <a:normAutofit fontScale="77500" lnSpcReduction="20000"/>
          </a:bodyPr>
          <a:lstStyle/>
          <a:p>
            <a:endParaRPr lang="sr-Cyrl-BA" sz="2600" b="1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r-Cyrl-BA" sz="3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РИЈЕЧНА МРЕЖА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Ријечна мрежа је густа;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Ријеке дуге, широке и пловне, међусобно повезане каналима;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Најдужа и највећа ријека је Волга (слив Каспијског језера);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Остале ријеке су: Дњепар, Дњестар, Дон, Западна Двина, Печора итд.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Велики број језера – ледничког поријекла;</a:t>
            </a:r>
          </a:p>
          <a:p>
            <a:pPr marL="0" indent="0">
              <a:buNone/>
            </a:pPr>
            <a:endParaRPr lang="sr-Cyrl-BA" sz="2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sz="3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БИОГЕОГРАФСКЕ ОБЛАСТИ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 сјеверу тундре, јужно тајге, мјешовите шуме, шумо-степе, степе и медитеранска вегетација;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Најплодније земљиште на свијету назива се чернозем;</a:t>
            </a:r>
          </a:p>
          <a:p>
            <a:pPr marL="0" indent="0">
              <a:buNone/>
            </a:pPr>
            <a:endParaRPr lang="sr-Cyrl-BA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r-Cyrl-BA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Rijeka Volga do sliva onoga što pripada oceanu? Sve o Volg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46" y="192505"/>
            <a:ext cx="3890377" cy="18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246" y="2289173"/>
            <a:ext cx="3919287" cy="42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80088"/>
          </a:xfrm>
        </p:spPr>
        <p:txBody>
          <a:bodyPr>
            <a:normAutofit/>
          </a:bodyPr>
          <a:lstStyle/>
          <a:p>
            <a:pPr algn="ctr"/>
            <a:r>
              <a:rPr lang="sr-Cyrl-BA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ДРУШТВЕНО-ГЕОГРАФСКЕ </a:t>
            </a:r>
            <a:r>
              <a:rPr lang="sr-Cyrl-BA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КАРАКТЕРИСТИКЕ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82316" y="1540042"/>
            <a:ext cx="10266948" cy="4908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По површини и броју становника највећа регија Европе;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200 милиона становника;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Мала густина насељености, свега 32 ст/км</a:t>
            </a:r>
            <a:r>
              <a:rPr lang="sr-Cyrl-BA" sz="22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Неравномјерна насељеност је посљедица природних услова, индустријализације и  урбанизације;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ДЕПОПУЛАЦИЈА је проблем Источне Европе;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Велики број народа: Руси, Бјелоруси и Украјинци (Источни Словени), Молдавци (Романи), Естонци (угро-фински народи), а Летонци и Литванци мјешавина ова три народа;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Већином припадају православној религији;</a:t>
            </a:r>
          </a:p>
          <a:p>
            <a:pPr marL="0" indent="0">
              <a:buNone/>
            </a:pPr>
            <a:endParaRPr lang="sr-Cyrl-BA" sz="2000" b="1" u="sng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38785" y="1998134"/>
            <a:ext cx="45719" cy="37673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5032" y="673768"/>
            <a:ext cx="10274967" cy="561473"/>
          </a:xfrm>
        </p:spPr>
        <p:txBody>
          <a:bodyPr>
            <a:normAutofit/>
          </a:bodyPr>
          <a:lstStyle/>
          <a:p>
            <a:r>
              <a:rPr lang="sr-Cyrl-B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ПОЛИТИЧКА ПОДЈЕЛА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6696" y="1331495"/>
            <a:ext cx="10042358" cy="44339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 1990. године на простору Источне Европе постојала је једна држава СССР, а распадом СССР-а настаје 15 нових држава (6 је у Источној Европи, 7 у Азији, а 2 на простору и Европе и Азије);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Све државе су републике;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BA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ПРИВРЕДНЕ ОДЛИКЕ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Развој привреде је плански, под контролом државе;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Распадом СССР-а привреда је доживјела готово потпуну пропаст;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Свака земља је продавала своја природна богатства, што је довело до богаћења појединаца;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r-Cyrl-BA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Политичким промјенама, привреда почиње да се опоравља;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BA" sz="2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r-Cyrl-BA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515248" y="1138989"/>
            <a:ext cx="45719" cy="462647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68846"/>
          </a:xfrm>
        </p:spPr>
        <p:txBody>
          <a:bodyPr>
            <a:normAutofit/>
          </a:bodyPr>
          <a:lstStyle/>
          <a:p>
            <a:pPr algn="ctr"/>
            <a:r>
              <a:rPr lang="sr-Cyrl-BA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ЗАДАЦИ ЗА САМОСТАЛАН РАД</a:t>
            </a:r>
            <a:endParaRPr 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</a:t>
            </a:r>
            <a:r>
              <a:rPr lang="sr-Cyrl-BA" b="1" dirty="0" smtClean="0">
                <a:solidFill>
                  <a:schemeClr val="bg1"/>
                </a:solidFill>
              </a:rPr>
              <a:t> </a:t>
            </a:r>
            <a:r>
              <a:rPr lang="sr-Cyrl-B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Наведи 6 земаља које у потпуности припадају Источној Европи.</a:t>
            </a:r>
          </a:p>
          <a:p>
            <a:r>
              <a:rPr lang="sr-Cyrl-B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Које 2 државе се налазе на простору Европе и Азије?</a:t>
            </a:r>
          </a:p>
          <a:p>
            <a:endParaRPr lang="sr-Cyrl-BA" b="1" dirty="0">
              <a:solidFill>
                <a:schemeClr val="bg1"/>
              </a:solidFill>
            </a:endParaRPr>
          </a:p>
          <a:p>
            <a:endParaRPr lang="sr-Cyrl-BA" b="1" dirty="0" smtClean="0">
              <a:solidFill>
                <a:schemeClr val="bg1"/>
              </a:solidFill>
            </a:endParaRPr>
          </a:p>
          <a:p>
            <a:pPr algn="ctr"/>
            <a:r>
              <a:rPr lang="sr-Cyrl-BA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ХВАЛА НА ПАЖЊИ!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196</TotalTime>
  <Words>618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Metropolitan</vt:lpstr>
      <vt:lpstr>СЈЕВЕРНА ЕВРОПА - УТВРЂИВАЊЕ</vt:lpstr>
      <vt:lpstr>PowerPoint Presentation</vt:lpstr>
      <vt:lpstr>PowerPoint Presentation</vt:lpstr>
      <vt:lpstr>PowerPoint Presentation</vt:lpstr>
      <vt:lpstr>ИСТОЧНА ЕВРОПА ПРИРОДНО-ГЕОГРАФСКЕ КАРАКТЕРИСТИКЕ</vt:lpstr>
      <vt:lpstr>PowerPoint Presentation</vt:lpstr>
      <vt:lpstr>ДРУШТВЕНО-ГЕОГРАФСКЕ КАРАКТЕРИСТИКЕ</vt:lpstr>
      <vt:lpstr>ПОЛИТИЧКА ПОДЈЕЛА</vt:lpstr>
      <vt:lpstr>ЗАДАЦИ ЗА САМОСТАЛАН РАД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СЈЕВЕРНА ЕВРОПА - УТВРЂИВАЊЕ</dc:title>
  <dc:creator>TEST</dc:creator>
  <cp:lastModifiedBy>NEMANJA</cp:lastModifiedBy>
  <cp:revision>34</cp:revision>
  <dcterms:created xsi:type="dcterms:W3CDTF">2020-05-09T09:28:11Z</dcterms:created>
  <dcterms:modified xsi:type="dcterms:W3CDTF">2020-05-09T16:25:32Z</dcterms:modified>
</cp:coreProperties>
</file>