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8" r:id="rId5"/>
    <p:sldId id="261" r:id="rId6"/>
    <p:sldId id="264" r:id="rId7"/>
    <p:sldId id="262" r:id="rId8"/>
    <p:sldId id="259" r:id="rId9"/>
    <p:sldId id="265" r:id="rId10"/>
    <p:sldId id="266" r:id="rId1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4763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970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6450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811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4584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403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94088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2498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4087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4062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4555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F68AE60-5309-405C-8FAC-119304C378D2}" type="datetimeFigureOut">
              <a:rPr lang="sr-Cyrl-BA" smtClean="0"/>
              <a:t>29.4.2020</a:t>
            </a:fld>
            <a:endParaRPr lang="sr-Cyrl-B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r-Cyrl-B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0F1C4B-2FB6-45AD-AB1B-64B5A2BB774A}" type="slidenum">
              <a:rPr lang="sr-Cyrl-BA" smtClean="0"/>
              <a:t>‹#›</a:t>
            </a:fld>
            <a:endParaRPr lang="sr-Cyrl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1480"/>
            <a:ext cx="7772400" cy="1102519"/>
          </a:xfrm>
        </p:spPr>
        <p:txBody>
          <a:bodyPr/>
          <a:lstStyle/>
          <a:p>
            <a:r>
              <a:rPr lang="sr-Latn-BA" dirty="0" smtClean="0">
                <a:latin typeface="Arial" pitchFamily="34" charset="0"/>
                <a:cs typeface="Arial" pitchFamily="34" charset="0"/>
              </a:rPr>
              <a:t>ЈУЖНА АМЕРИКА</a:t>
            </a:r>
            <a:br>
              <a:rPr lang="sr-Latn-BA" dirty="0" smtClean="0">
                <a:latin typeface="Arial" pitchFamily="34" charset="0"/>
                <a:cs typeface="Arial" pitchFamily="34" charset="0"/>
              </a:rPr>
            </a:br>
            <a:r>
              <a:rPr lang="sr-Latn-BA" dirty="0" smtClean="0">
                <a:latin typeface="Arial" pitchFamily="34" charset="0"/>
                <a:cs typeface="Arial" pitchFamily="34" charset="0"/>
              </a:rPr>
              <a:t>-понављање-</a:t>
            </a:r>
            <a:endParaRPr lang="sr-Cyrl-B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30" y="1347614"/>
            <a:ext cx="415246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0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807711"/>
            <a:ext cx="5342731" cy="300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49493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>
                <a:latin typeface="Arial" pitchFamily="34" charset="0"/>
                <a:cs typeface="Arial" pitchFamily="34" charset="0"/>
              </a:rPr>
              <a:t>ЗАДАТАК:</a:t>
            </a:r>
          </a:p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Истражите које пољопривредне културе су у Европу пренијете из Јужне Америке и обрнуто.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24" y="51924"/>
            <a:ext cx="4037864" cy="496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63689" y="621973"/>
            <a:ext cx="16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/>
          </a:p>
        </p:txBody>
      </p:sp>
      <p:sp>
        <p:nvSpPr>
          <p:cNvPr id="55" name="TextBox 54"/>
          <p:cNvSpPr txBox="1"/>
          <p:nvPr/>
        </p:nvSpPr>
        <p:spPr>
          <a:xfrm rot="908191">
            <a:off x="5941413" y="653866"/>
            <a:ext cx="239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вајанске пл.</a:t>
            </a:r>
          </a:p>
        </p:txBody>
      </p:sp>
      <p:sp>
        <p:nvSpPr>
          <p:cNvPr id="60" name="TextBox 59"/>
          <p:cNvSpPr txBox="1"/>
          <p:nvPr/>
        </p:nvSpPr>
        <p:spPr>
          <a:xfrm rot="18274426">
            <a:off x="6898400" y="1840003"/>
            <a:ext cx="214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Бразилске пл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0" y="357505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РЕЉЕФНЕ ЦЈЕЛИНЕ: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1520" y="73172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-громадне планине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1520" y="1175489"/>
            <a:ext cx="320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-вјеначне планине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4528285">
            <a:off x="4889820" y="2507302"/>
            <a:ext cx="237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А    н    д    и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6349" y="1608357"/>
            <a:ext cx="320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низије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19054028">
            <a:off x="5218394" y="355251"/>
            <a:ext cx="136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Љанос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21206801">
            <a:off x="5754246" y="1013816"/>
            <a:ext cx="188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Амазонија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4981444">
            <a:off x="6196899" y="3016587"/>
            <a:ext cx="170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Ла Плата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7504" y="1971825"/>
            <a:ext cx="515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Који је највиши врх Јужне Америке?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61816" y="2877756"/>
            <a:ext cx="186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Аконкагва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366569" y="2631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BA" dirty="0"/>
          </a:p>
        </p:txBody>
      </p:sp>
      <p:sp>
        <p:nvSpPr>
          <p:cNvPr id="97" name="TextBox 96"/>
          <p:cNvSpPr txBox="1"/>
          <p:nvPr/>
        </p:nvSpPr>
        <p:spPr>
          <a:xfrm>
            <a:off x="5361816" y="2631985"/>
            <a:ext cx="135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/>
          </a:p>
        </p:txBody>
      </p:sp>
      <p:sp>
        <p:nvSpPr>
          <p:cNvPr id="99" name="TextBox 98"/>
          <p:cNvSpPr txBox="1"/>
          <p:nvPr/>
        </p:nvSpPr>
        <p:spPr>
          <a:xfrm>
            <a:off x="107504" y="2877756"/>
            <a:ext cx="488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Најпознатији активни вулкан је 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- 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adja\AppData\Local\Microsoft\Windows\Temporary Internet Files\Content.IE5\XX6SJ78P\007Cotopaxi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2828"/>
            <a:ext cx="1960207" cy="1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2411760" y="386020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Котопакси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85210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7661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  <p:bldP spid="86" grpId="0"/>
      <p:bldP spid="89" grpId="0"/>
      <p:bldP spid="90" grpId="0"/>
      <p:bldP spid="91" grpId="0"/>
      <p:bldP spid="94" grpId="0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540060"/>
          </a:xfrm>
        </p:spPr>
        <p:txBody>
          <a:bodyPr/>
          <a:lstStyle/>
          <a:p>
            <a:r>
              <a:rPr lang="sr-Latn-BA" sz="2800" dirty="0" smtClean="0">
                <a:latin typeface="Arial" pitchFamily="34" charset="0"/>
                <a:cs typeface="Arial" pitchFamily="34" charset="0"/>
              </a:rPr>
              <a:t>ПРЕПОЗНАЈ ШТА СЕ НАЛАЗИ НА СЛИКАМА!</a:t>
            </a:r>
            <a:endParaRPr lang="sr-Cyrl-B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6040"/>
            <a:ext cx="2592288" cy="1459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7"/>
          <a:stretch/>
        </p:blipFill>
        <p:spPr>
          <a:xfrm>
            <a:off x="3203849" y="1194240"/>
            <a:ext cx="2776289" cy="1345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42292"/>
            <a:ext cx="2573307" cy="1448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95536" y="31658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ПАТАГОНИЈА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1843" y="3251298"/>
            <a:ext cx="252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ОРИНОКО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3187263"/>
            <a:ext cx="2573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АМАЗОНИЈА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КЛИМА И ВЕГЕТАЦИЈА ЈУЖНЕ АМЕРИКЕ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0" r="37523" b="1"/>
          <a:stretch/>
        </p:blipFill>
        <p:spPr>
          <a:xfrm>
            <a:off x="467545" y="951271"/>
            <a:ext cx="3766327" cy="406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23928" y="149163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atin typeface="Arial" pitchFamily="34" charset="0"/>
                <a:cs typeface="Arial" pitchFamily="34" charset="0"/>
              </a:rPr>
              <a:t>екваторијална</a:t>
            </a:r>
            <a:endParaRPr lang="sr-Cyrl-B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53255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sr-Latn-BA" sz="2000" dirty="0" smtClean="0">
                <a:latin typeface="Arial" pitchFamily="34" charset="0"/>
                <a:cs typeface="Arial" pitchFamily="34" charset="0"/>
              </a:rPr>
              <a:t>лажна тропска клима</a:t>
            </a:r>
            <a:endParaRPr lang="sr-Cyrl-B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332783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sr-Latn-BA" sz="2000" dirty="0" smtClean="0">
                <a:latin typeface="Arial" pitchFamily="34" charset="0"/>
                <a:cs typeface="Arial" pitchFamily="34" charset="0"/>
              </a:rPr>
              <a:t>мјерено топла и влажна</a:t>
            </a:r>
            <a:endParaRPr lang="sr-Cyrl-B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1" y="3939150"/>
            <a:ext cx="450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atin typeface="Arial" pitchFamily="34" charset="0"/>
                <a:cs typeface="Arial" pitchFamily="34" charset="0"/>
              </a:rPr>
              <a:t>умјерено топла са сувом зимом</a:t>
            </a:r>
            <a:endParaRPr lang="sr-Cyrl-B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51596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>
                <a:latin typeface="Arial" pitchFamily="34" charset="0"/>
                <a:cs typeface="Arial" pitchFamily="34" charset="0"/>
              </a:rPr>
              <a:t>о</a:t>
            </a:r>
            <a:r>
              <a:rPr lang="sr-Latn-BA" sz="2000" dirty="0" smtClean="0">
                <a:latin typeface="Arial" pitchFamily="34" charset="0"/>
                <a:cs typeface="Arial" pitchFamily="34" charset="0"/>
              </a:rPr>
              <a:t>кеанска клима</a:t>
            </a:r>
            <a:endParaRPr lang="sr-Cyrl-B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409732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atin typeface="Arial" pitchFamily="34" charset="0"/>
                <a:cs typeface="Arial" pitchFamily="34" charset="0"/>
              </a:rPr>
              <a:t>планинска</a:t>
            </a:r>
            <a:endParaRPr lang="sr-Cyrl-B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1" y="3080657"/>
            <a:ext cx="162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atin typeface="Arial" pitchFamily="34" charset="0"/>
                <a:cs typeface="Arial" pitchFamily="34" charset="0"/>
              </a:rPr>
              <a:t>пустињска</a:t>
            </a:r>
            <a:endParaRPr lang="sr-Cyrl-BA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1907704" y="1012316"/>
            <a:ext cx="4320480" cy="735960"/>
          </a:xfrm>
          <a:prstGeom prst="bentConnector3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2" t="4261" r="9712" b="77068"/>
          <a:stretch/>
        </p:blipFill>
        <p:spPr>
          <a:xfrm>
            <a:off x="6588224" y="951271"/>
            <a:ext cx="1836204" cy="63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6660232" y="1380296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љаноси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Elbow Connector 38"/>
          <p:cNvCxnSpPr/>
          <p:nvPr/>
        </p:nvCxnSpPr>
        <p:spPr>
          <a:xfrm>
            <a:off x="2123728" y="2085696"/>
            <a:ext cx="4104456" cy="216024"/>
          </a:xfrm>
          <a:prstGeom prst="bentConnector3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0" t="27316" r="12082" b="54735"/>
          <a:stretch/>
        </p:blipFill>
        <p:spPr>
          <a:xfrm>
            <a:off x="6947476" y="1788945"/>
            <a:ext cx="1728981" cy="71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9" t="49650" r="1714" b="27230"/>
          <a:stretch/>
        </p:blipFill>
        <p:spPr>
          <a:xfrm>
            <a:off x="7000678" y="2682337"/>
            <a:ext cx="1891802" cy="64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3" name="Elbow Connector 42"/>
          <p:cNvCxnSpPr/>
          <p:nvPr/>
        </p:nvCxnSpPr>
        <p:spPr>
          <a:xfrm>
            <a:off x="2915816" y="2571750"/>
            <a:ext cx="3312368" cy="513834"/>
          </a:xfrm>
          <a:prstGeom prst="bentConnector3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7038119" y="2301720"/>
            <a:ext cx="147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селваси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4288" y="31392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кампоси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Elbow Connector 46"/>
          <p:cNvCxnSpPr/>
          <p:nvPr/>
        </p:nvCxnSpPr>
        <p:spPr>
          <a:xfrm>
            <a:off x="1907704" y="3783534"/>
            <a:ext cx="4320480" cy="15561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9" t="79596" r="3888" b="1270"/>
          <a:stretch/>
        </p:blipFill>
        <p:spPr>
          <a:xfrm>
            <a:off x="7131816" y="3707495"/>
            <a:ext cx="2012185" cy="53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TextBox 55"/>
          <p:cNvSpPr txBox="1"/>
          <p:nvPr/>
        </p:nvSpPr>
        <p:spPr>
          <a:xfrm>
            <a:off x="7506326" y="4066107"/>
            <a:ext cx="163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пампе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7916"/>
            <a:ext cx="176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atin typeface="Arial" pitchFamily="34" charset="0"/>
                <a:cs typeface="Arial" pitchFamily="34" charset="0"/>
              </a:rPr>
              <a:t>средоземна</a:t>
            </a:r>
            <a:endParaRPr lang="sr-Cyrl-BA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/>
      <p:bldP spid="16" grpId="0"/>
      <p:bldP spid="17" grpId="0"/>
      <p:bldP spid="31" grpId="0"/>
      <p:bldP spid="44" grpId="0"/>
      <p:bldP spid="45" grpId="0"/>
      <p:bldP spid="5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68" y="141480"/>
            <a:ext cx="8229600" cy="637580"/>
          </a:xfrm>
        </p:spPr>
        <p:txBody>
          <a:bodyPr/>
          <a:lstStyle/>
          <a:p>
            <a:r>
              <a:rPr lang="sr-Latn-BA" sz="2800" dirty="0" smtClean="0">
                <a:latin typeface="Arial" pitchFamily="34" charset="0"/>
                <a:cs typeface="Arial" pitchFamily="34" charset="0"/>
              </a:rPr>
              <a:t>ПРЕПОЗНАЈ ШТА СЕ НАЛАЗИ НА СЛИКАМА!</a:t>
            </a:r>
            <a:endParaRPr lang="sr-Cyrl-B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260" r="12334" b="4083"/>
          <a:stretch/>
        </p:blipFill>
        <p:spPr>
          <a:xfrm>
            <a:off x="3059832" y="946108"/>
            <a:ext cx="2520280" cy="131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66" y="1036473"/>
            <a:ext cx="2705100" cy="126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" y="903746"/>
            <a:ext cx="2484851" cy="139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275857" y="2162418"/>
            <a:ext cx="2908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АНЂЕОСКИ ВОДОПАД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2300919"/>
            <a:ext cx="232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РОРАИМА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964" y="2217893"/>
            <a:ext cx="183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latin typeface="Arial" pitchFamily="34" charset="0"/>
                <a:cs typeface="Arial" pitchFamily="34" charset="0"/>
              </a:rPr>
              <a:t>  АТАКАМА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" y="2661831"/>
            <a:ext cx="1834806" cy="183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99" y="3024271"/>
            <a:ext cx="2511835" cy="125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9847"/>
            <a:ext cx="2388096" cy="119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91880" y="428270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ТИТИКАКА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77" y="4569972"/>
            <a:ext cx="219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МАЧУ ПИКЧУ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7664" y="4455825"/>
            <a:ext cx="2276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МАРАКАНА</a:t>
            </a:r>
            <a:endParaRPr lang="sr-Cyrl-B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492"/>
            <a:ext cx="8229600" cy="378042"/>
          </a:xfrm>
        </p:spPr>
        <p:txBody>
          <a:bodyPr/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ДА ЛИ СУ ОВЕ ТВРДЊЕ ТАЧНЕ?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90" y="897564"/>
            <a:ext cx="8349322" cy="324036"/>
          </a:xfrm>
        </p:spPr>
        <p:txBody>
          <a:bodyPr/>
          <a:lstStyle/>
          <a:p>
            <a:pPr marL="0" indent="0">
              <a:buNone/>
            </a:pPr>
            <a:r>
              <a:rPr lang="sr-Latn-BA" sz="2400" dirty="0" smtClean="0">
                <a:latin typeface="Arial" pitchFamily="34" charset="0"/>
                <a:cs typeface="Arial" pitchFamily="34" charset="0"/>
              </a:rPr>
              <a:t>Старосједиоци Јужне Америке били су Ескими.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2216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нетачно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91" y="1567849"/>
            <a:ext cx="908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Најмању густину насељености имају Амазонија, Атакама, Патагонија и Гран Чако.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3" y="2296886"/>
            <a:ext cx="200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тачно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91" y="2587355"/>
            <a:ext cx="908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Минас Жераис је покрајина Бразила богата златом, бокситом, дијамантима и жељезном рудом.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219822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тачно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6" y="562640"/>
            <a:ext cx="1938603" cy="97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9066" y="3556851"/>
            <a:ext cx="703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У већени држава говори се енглески језик.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390310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нетачно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99" y="2858327"/>
            <a:ext cx="1480895" cy="12756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790" y="4262604"/>
            <a:ext cx="868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Привредно најразвијеније државе су Аргентина и Чиле.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6088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тачно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95263"/>
            <a:ext cx="8518525" cy="323850"/>
          </a:xfrm>
        </p:spPr>
        <p:txBody>
          <a:bodyPr/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ПРЕПОЗНАЈ О КОЈИМ РЕГИЈАМА (ДРЖАВАМА) је ријеч! 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90488" y="519113"/>
            <a:ext cx="9053512" cy="540544"/>
          </a:xfrm>
        </p:spPr>
        <p:txBody>
          <a:bodyPr/>
          <a:lstStyle/>
          <a:p>
            <a:pPr marL="0" indent="0">
              <a:buNone/>
            </a:pPr>
            <a:r>
              <a:rPr lang="sr-Latn-BA" sz="2400" dirty="0">
                <a:latin typeface="Arial" pitchFamily="34" charset="0"/>
                <a:cs typeface="Arial" pitchFamily="34" charset="0"/>
              </a:rPr>
              <a:t>Више ендемичних врста него у било којој 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земљи.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789552"/>
            <a:ext cx="82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 Језеро Маракаибо познато по резервама нафте.</a:t>
            </a:r>
            <a:endParaRPr lang="sr-Cyrl-BA" dirty="0"/>
          </a:p>
        </p:txBody>
      </p:sp>
      <p:sp>
        <p:nvSpPr>
          <p:cNvPr id="14" name="TextBox 13"/>
          <p:cNvSpPr txBox="1"/>
          <p:nvPr/>
        </p:nvSpPr>
        <p:spPr>
          <a:xfrm>
            <a:off x="2129587" y="1135800"/>
            <a:ext cx="396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КАРИПСКЕ ДРЖАВЕ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90" y="1482049"/>
            <a:ext cx="876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Најзначајнији водени токови су Амазон и систем Ла Плата</a:t>
            </a:r>
            <a:r>
              <a:rPr lang="sr-Latn-BA" sz="2400" dirty="0">
                <a:latin typeface="Arial" pitchFamily="34" charset="0"/>
                <a:cs typeface="Arial" pitchFamily="34" charset="0"/>
              </a:rPr>
              <a:t>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08520" y="1828298"/>
            <a:ext cx="892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  Тропска кишна шума Амазоније има бујну флору и фауну.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697" y="2174547"/>
            <a:ext cx="43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АТЛАНТСКЕ ДРЖАВЕ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1" y="2520795"/>
            <a:ext cx="873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Најбројније становништво чине Индијанци и местици.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1" y="2872987"/>
            <a:ext cx="874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Ове државе представљају ријетко насељени простор Јужне   Америке. 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18" y="3327834"/>
            <a:ext cx="432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КОНТИНЕНТАЛНЕ ДРЖАВЕ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2" y="3985707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Припада им више острва у Тихом океану ( Галапагос,     Ускршња острва...) 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91" y="3674083"/>
            <a:ext cx="905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Овдје се налази пустиња Атакама.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18" y="4608954"/>
            <a:ext cx="432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ПАЦИФИЧКЕ ДРЖАВЕ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0032"/>
            <a:ext cx="8229600" cy="389335"/>
          </a:xfrm>
        </p:spPr>
        <p:txBody>
          <a:bodyPr/>
          <a:lstStyle/>
          <a:p>
            <a:r>
              <a:rPr lang="sr-Latn-BA" sz="2800" dirty="0" smtClean="0">
                <a:latin typeface="Arial" pitchFamily="34" charset="0"/>
                <a:cs typeface="Arial" pitchFamily="34" charset="0"/>
              </a:rPr>
              <a:t>ПРЕПОЗНАЈ ГРАДОВЕ СА СЛИКЕ!</a:t>
            </a:r>
            <a:endParaRPr lang="sr-Cyrl-B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12" y="1134607"/>
            <a:ext cx="2541193" cy="102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/>
          <a:stretch/>
        </p:blipFill>
        <p:spPr>
          <a:xfrm>
            <a:off x="334038" y="910429"/>
            <a:ext cx="2808312" cy="147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57" y="896000"/>
            <a:ext cx="1889884" cy="170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5" y="3152717"/>
            <a:ext cx="2619375" cy="130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97" y="3109757"/>
            <a:ext cx="2134508" cy="106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91" y="2941305"/>
            <a:ext cx="2808312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34038" y="2384901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Рио де Женеиро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4357" y="2558025"/>
            <a:ext cx="234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Сао Паоло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683" y="4458090"/>
            <a:ext cx="260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Буенос Ајрес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48619" y="4353948"/>
            <a:ext cx="191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Лима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9697" y="4215449"/>
            <a:ext cx="213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Монтевидео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2160721"/>
            <a:ext cx="23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Сантиаго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58" y="708408"/>
            <a:ext cx="1645641" cy="69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4" y="4116903"/>
            <a:ext cx="1255812" cy="83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4" y="1869417"/>
            <a:ext cx="1563938" cy="87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650">
            <a:off x="202233" y="896306"/>
            <a:ext cx="1722796" cy="73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684">
            <a:off x="634689" y="211937"/>
            <a:ext cx="1368152" cy="77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5685" y="249492"/>
            <a:ext cx="65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 smtClean="0"/>
              <a:t>1.</a:t>
            </a:r>
            <a:endParaRPr lang="sr-Cyrl-BA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2046801"/>
            <a:ext cx="82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 smtClean="0"/>
              <a:t>2.</a:t>
            </a:r>
            <a:endParaRPr lang="sr-Cyrl-BA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109588"/>
            <a:ext cx="677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 smtClean="0"/>
              <a:t>3.</a:t>
            </a:r>
            <a:endParaRPr lang="sr-Cyrl-BA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688" y="4245936"/>
            <a:ext cx="959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 smtClean="0"/>
              <a:t>4.</a:t>
            </a:r>
            <a:endParaRPr lang="sr-Cyrl-BA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108549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БРАЗИЛ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2150055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ЧИЛЕ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3273829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 АРГЕНТИНА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96" y="424593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КОЛУМБИЈА 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04248" y="935629"/>
            <a:ext cx="1249318" cy="52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4400" dirty="0" smtClean="0">
                <a:solidFill>
                  <a:schemeClr val="tx1"/>
                </a:solidFill>
              </a:rPr>
              <a:t>3.</a:t>
            </a:r>
            <a:endParaRPr lang="sr-Cyrl-BA" sz="4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04248" y="2046799"/>
            <a:ext cx="1296144" cy="52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4400" dirty="0" smtClean="0">
                <a:solidFill>
                  <a:schemeClr val="tx1"/>
                </a:solidFill>
              </a:rPr>
              <a:t>4.</a:t>
            </a:r>
            <a:endParaRPr lang="sr-Cyrl-BA" sz="44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86071" y="3030183"/>
            <a:ext cx="1249318" cy="589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4400" dirty="0" smtClean="0">
                <a:solidFill>
                  <a:schemeClr val="tx1"/>
                </a:solidFill>
              </a:rPr>
              <a:t>1.</a:t>
            </a:r>
            <a:endParaRPr lang="sr-Cyrl-BA" sz="44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35518" y="4083918"/>
            <a:ext cx="1264874" cy="594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4400" dirty="0" smtClean="0">
                <a:solidFill>
                  <a:schemeClr val="tx1"/>
                </a:solidFill>
              </a:rPr>
              <a:t>2.</a:t>
            </a:r>
            <a:endParaRPr lang="sr-Cyrl-BA" sz="4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105">
            <a:off x="521901" y="3049026"/>
            <a:ext cx="1397802" cy="69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14" y="2993434"/>
            <a:ext cx="1306431" cy="90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6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308</Words>
  <Application>Microsoft Office PowerPoint</Application>
  <PresentationFormat>On-screen Show (16:9)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ЈУЖНА АМЕРИКА -понављање-</vt:lpstr>
      <vt:lpstr>PowerPoint Presentation</vt:lpstr>
      <vt:lpstr>ПРЕПОЗНАЈ ШТА СЕ НАЛАЗИ НА СЛИКАМА!</vt:lpstr>
      <vt:lpstr>КЛИМА И ВЕГЕТАЦИЈА ЈУЖНЕ АМЕРИКЕ</vt:lpstr>
      <vt:lpstr>ПРЕПОЗНАЈ ШТА СЕ НАЛАЗИ НА СЛИКАМА!</vt:lpstr>
      <vt:lpstr>ДА ЛИ СУ ОВЕ ТВРДЊЕ ТАЧНЕ?</vt:lpstr>
      <vt:lpstr>ПРЕПОЗНАЈ О КОЈИМ РЕГИЈАМА (ДРЖАВАМА) је ријеч! </vt:lpstr>
      <vt:lpstr>ПРЕПОЗНАЈ ГРАДОВЕ СА СЛИКЕ!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Sadja</dc:creator>
  <cp:lastModifiedBy>Sadja</cp:lastModifiedBy>
  <cp:revision>97</cp:revision>
  <dcterms:created xsi:type="dcterms:W3CDTF">2020-04-28T08:38:58Z</dcterms:created>
  <dcterms:modified xsi:type="dcterms:W3CDTF">2020-04-29T21:32:49Z</dcterms:modified>
</cp:coreProperties>
</file>