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03D-5C47-474B-AA9D-3B195FA580F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526-EB6A-4F62-86B2-92929B6E4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027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03D-5C47-474B-AA9D-3B195FA580F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526-EB6A-4F62-86B2-92929B6E4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90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03D-5C47-474B-AA9D-3B195FA580F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526-EB6A-4F62-86B2-92929B6E4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11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03D-5C47-474B-AA9D-3B195FA580F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526-EB6A-4F62-86B2-92929B6E4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67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03D-5C47-474B-AA9D-3B195FA580F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526-EB6A-4F62-86B2-92929B6E4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459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03D-5C47-474B-AA9D-3B195FA580F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526-EB6A-4F62-86B2-92929B6E4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78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03D-5C47-474B-AA9D-3B195FA580F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526-EB6A-4F62-86B2-92929B6E4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437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03D-5C47-474B-AA9D-3B195FA580F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526-EB6A-4F62-86B2-92929B6E4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90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03D-5C47-474B-AA9D-3B195FA580F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526-EB6A-4F62-86B2-92929B6E4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29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03D-5C47-474B-AA9D-3B195FA580F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526-EB6A-4F62-86B2-92929B6E4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30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F03D-5C47-474B-AA9D-3B195FA580F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526-EB6A-4F62-86B2-92929B6E4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67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F03D-5C47-474B-AA9D-3B195FA580F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3526-EB6A-4F62-86B2-92929B6E4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96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8.png"/><Relationship Id="rId4" Type="http://schemas.microsoft.com/office/2007/relationships/media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0"/>
            <a:ext cx="4267200" cy="1102519"/>
          </a:xfrm>
        </p:spPr>
        <p:txBody>
          <a:bodyPr>
            <a:noAutofit/>
          </a:bodyPr>
          <a:lstStyle/>
          <a:p>
            <a:r>
              <a:rPr lang="sr-Cyrl-BA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МУЗИЧКА </a:t>
            </a:r>
            <a:br>
              <a:rPr lang="sr-Cyrl-BA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sr-Cyrl-BA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КУЛТУРА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1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800" y="882650"/>
            <a:ext cx="5867400" cy="4051300"/>
          </a:xfrm>
        </p:spPr>
        <p:txBody>
          <a:bodyPr>
            <a:noAutofit/>
          </a:bodyPr>
          <a:lstStyle/>
          <a:p>
            <a:r>
              <a:rPr lang="sr-Cyrl-B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Мајка Јову у ружи родила,</a:t>
            </a:r>
          </a:p>
          <a:p>
            <a:r>
              <a:rPr lang="sr-Cyrl-B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ружица га на лист дочекала,</a:t>
            </a:r>
          </a:p>
          <a:p>
            <a:r>
              <a:rPr lang="sr-Cyrl-B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бела вила у свилу повила,</a:t>
            </a:r>
          </a:p>
          <a:p>
            <a:r>
              <a:rPr lang="sr-Cyrl-B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пчелица медом задојила,</a:t>
            </a:r>
          </a:p>
          <a:p>
            <a:r>
              <a:rPr lang="sr-Cyrl-B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ластавица крилом покривала,</a:t>
            </a:r>
          </a:p>
          <a:p>
            <a:r>
              <a:rPr lang="sr-Cyrl-B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нек је румен к’о ружа румена, </a:t>
            </a:r>
          </a:p>
          <a:p>
            <a:r>
              <a:rPr lang="sr-Cyrl-B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нек је бео к’о бела вила,</a:t>
            </a:r>
          </a:p>
          <a:p>
            <a:r>
              <a:rPr lang="sr-Cyrl-B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нек је радан к’о пчела малена, </a:t>
            </a:r>
          </a:p>
          <a:p>
            <a:r>
              <a:rPr lang="sr-Cyrl-BA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sr-Cyrl-B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ек је хитар као ластавица!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914400"/>
            <a:ext cx="2864851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61999" y="133350"/>
            <a:ext cx="7741651" cy="62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3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Мајка Јову у ружи родила </a:t>
            </a:r>
          </a:p>
          <a:p>
            <a:endParaRPr lang="sr-Cyrl-BA" sz="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75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800100"/>
            <a:ext cx="5334000" cy="24003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Cyrl-BA" sz="3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УСПАВАНКЕ</a:t>
            </a:r>
            <a:r>
              <a:rPr lang="sr-Cyrl-BA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су њежне </a:t>
            </a:r>
          </a:p>
          <a:p>
            <a:pPr algn="just"/>
            <a:r>
              <a:rPr lang="sr-Cyrl-BA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пјесме које најчешће </a:t>
            </a:r>
          </a:p>
          <a:p>
            <a:pPr algn="just"/>
            <a:r>
              <a:rPr lang="sr-Cyrl-BA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мајке пјевају дјеци </a:t>
            </a:r>
          </a:p>
          <a:p>
            <a:pPr algn="just"/>
            <a:r>
              <a:rPr lang="sr-Cyrl-BA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 спавање да би </a:t>
            </a:r>
          </a:p>
          <a:p>
            <a:pPr algn="just"/>
            <a:r>
              <a:rPr lang="sr-Cyrl-BA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имали лијепе и лаке снове. </a:t>
            </a:r>
            <a:endParaRPr lang="en-US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7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28750"/>
            <a:ext cx="5943600" cy="857250"/>
          </a:xfrm>
        </p:spPr>
        <p:txBody>
          <a:bodyPr/>
          <a:lstStyle/>
          <a:p>
            <a:r>
              <a:rPr lang="sr-Cyrl-BA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СЛУШАЊЕ МУЗИКЕ</a:t>
            </a:r>
            <a:endParaRPr lang="en-US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343150"/>
            <a:ext cx="68580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sr-Cyrl-BA" sz="3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Успаванка</a:t>
            </a:r>
            <a:r>
              <a:rPr lang="sr-Cyrl-BA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“, Јоханес Брамс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889536"/>
            <a:ext cx="3352800" cy="2274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71450"/>
            <a:ext cx="2581964" cy="225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12-J. Brams-Uspavank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929782" y="388620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13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16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457200"/>
            <a:ext cx="7315199" cy="1200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♫</a:t>
            </a:r>
            <a:r>
              <a:rPr lang="sr-Cyrl-BA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8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Јоханес </a:t>
            </a:r>
            <a:r>
              <a:rPr lang="sr-Cyrl-BA" sz="2800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Брамс</a:t>
            </a:r>
            <a:r>
              <a:rPr lang="sr-Cyrl-BA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sr-Cyrl-BA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је био</a:t>
            </a:r>
            <a:r>
              <a:rPr lang="sr-Cyrl-BA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sr-Cyrl-BA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њемачки</a:t>
            </a:r>
            <a:r>
              <a:rPr lang="sr-Cyrl-BA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sr-Cyrl-BA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композитор </a:t>
            </a:r>
            <a:r>
              <a:rPr lang="sr-Cyrl-BA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sr-Cyrl-BA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пијаниста.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1581150"/>
            <a:ext cx="2713003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066800" y="1962150"/>
            <a:ext cx="373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♫ Компоновао је инструменталну и вокалну музику. Често је био инспирисан народном музиком.</a:t>
            </a:r>
          </a:p>
        </p:txBody>
      </p:sp>
    </p:spTree>
    <p:extLst>
      <p:ext uri="{BB962C8B-B14F-4D97-AF65-F5344CB8AC3E}">
        <p14:creationId xmlns:p14="http://schemas.microsoft.com/office/powerpoint/2010/main" xmlns="" val="31994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4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28650"/>
          </a:xfrm>
        </p:spPr>
        <p:txBody>
          <a:bodyPr>
            <a:normAutofit/>
          </a:bodyPr>
          <a:lstStyle/>
          <a:p>
            <a:r>
              <a:rPr lang="sr-Cyrl-BA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ПОНОВИМО</a:t>
            </a:r>
            <a:r>
              <a:rPr lang="sr-Cyrl-BA" sz="3200" b="1" u="sng" dirty="0" smtClean="0">
                <a:solidFill>
                  <a:srgbClr val="FF0000"/>
                </a:solidFill>
              </a:rPr>
              <a:t>: 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2" y="878032"/>
            <a:ext cx="8610600" cy="451311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sr-Cyrl-BA" sz="24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Композиција коју смо слушали зове се?</a:t>
            </a:r>
          </a:p>
          <a:p>
            <a:pPr marL="0" indent="0">
              <a:buNone/>
            </a:pPr>
            <a:r>
              <a:rPr lang="sr-Cyrl-BA" sz="24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а) Птице       б) Успаванка      в) Прољеће</a:t>
            </a:r>
          </a:p>
          <a:p>
            <a:pPr marL="0" indent="0">
              <a:buNone/>
            </a:pPr>
            <a:endParaRPr lang="sr-Cyrl-BA" sz="14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2. На којем инструменту се изводи ова композиција?</a:t>
            </a:r>
          </a:p>
          <a:p>
            <a:pPr marL="0" indent="0">
              <a:buNone/>
            </a:pPr>
            <a:r>
              <a:rPr lang="sr-Cyrl-BA" sz="24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а) клавир      б) гитара     в) виолина </a:t>
            </a:r>
          </a:p>
          <a:p>
            <a:pPr marL="0" indent="0">
              <a:buNone/>
            </a:pPr>
            <a:endParaRPr lang="sr-Cyrl-BA" sz="14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3. Какав је темпо ове композиције?</a:t>
            </a:r>
          </a:p>
          <a:p>
            <a:pPr marL="0" indent="0">
              <a:buNone/>
            </a:pPr>
            <a:r>
              <a:rPr lang="sr-Cyrl-BA" sz="24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а) спор          б) брз          в) умјерен</a:t>
            </a:r>
            <a:endParaRPr lang="en-US" sz="24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r-Cyrl-BA" sz="14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4. Илуструј композицију!</a:t>
            </a:r>
            <a:endParaRPr lang="en-US" sz="2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40887" y="1370779"/>
            <a:ext cx="2133600" cy="36368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08450" y="2507468"/>
            <a:ext cx="1828800" cy="36368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3159"/>
            <a:ext cx="1295400" cy="36368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2-J. Brams-Uspavank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29782" y="388620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456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6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943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163</Words>
  <Application>Microsoft Office PowerPoint</Application>
  <PresentationFormat>On-screen Show (16:9)</PresentationFormat>
  <Paragraphs>32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МУЗИЧКА  КУЛТУРА</vt:lpstr>
      <vt:lpstr>Slide 2</vt:lpstr>
      <vt:lpstr>Slide 3</vt:lpstr>
      <vt:lpstr>СЛУШАЊЕ МУЗИКЕ</vt:lpstr>
      <vt:lpstr>Slide 5</vt:lpstr>
      <vt:lpstr>ПОНОВИМО: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МУЗИЧКА  КУЛТУРА</dc:title>
  <dc:creator>User</dc:creator>
  <cp:lastModifiedBy>PC</cp:lastModifiedBy>
  <cp:revision>11</cp:revision>
  <dcterms:created xsi:type="dcterms:W3CDTF">2020-04-19T16:33:19Z</dcterms:created>
  <dcterms:modified xsi:type="dcterms:W3CDTF">2020-04-22T19:57:20Z</dcterms:modified>
</cp:coreProperties>
</file>