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0" r:id="rId2"/>
    <p:sldId id="261" r:id="rId3"/>
    <p:sldId id="264" r:id="rId4"/>
    <p:sldId id="265" r:id="rId5"/>
    <p:sldId id="266" r:id="rId6"/>
    <p:sldId id="267" r:id="rId7"/>
    <p:sldId id="269" r:id="rId8"/>
    <p:sldId id="271" r:id="rId9"/>
    <p:sldId id="270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  <a:srgbClr val="005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2" y="-2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7371C-05CD-4D93-BE3B-0626F1286E2C}" type="datetimeFigureOut">
              <a:rPr lang="en-US" smtClean="0"/>
              <a:pPr/>
              <a:t>22-Apr-20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75F8-DD78-44D1-8BE6-02FBD85ABE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9263" y="448866"/>
            <a:ext cx="3285483" cy="4245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3735" y="133350"/>
            <a:ext cx="3836527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1" y="125631"/>
            <a:ext cx="3733800" cy="488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061" y="186067"/>
            <a:ext cx="3789539" cy="495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285750"/>
            <a:ext cx="5029200" cy="4724400"/>
          </a:xfrm>
        </p:spPr>
        <p:txBody>
          <a:bodyPr>
            <a:normAutofit fontScale="25000" lnSpcReduction="20000"/>
          </a:bodyPr>
          <a:lstStyle/>
          <a:p>
            <a:pPr marL="1371600" indent="-1371600">
              <a:buNone/>
            </a:pP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1.  a magazine or newspaper</a:t>
            </a:r>
          </a:p>
          <a:p>
            <a:pPr marL="1371600" indent="-1371600">
              <a:buNone/>
            </a:pP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     of  a particular day,  week or month</a:t>
            </a:r>
          </a:p>
          <a:p>
            <a:pPr marL="1371600" indent="-1371600">
              <a:buNone/>
            </a:pPr>
            <a:endParaRPr lang="sr-Latn-RS" sz="8800" dirty="0" smtClean="0">
              <a:latin typeface="Calibri" pitchFamily="34" charset="0"/>
              <a:cs typeface="Calibri" pitchFamily="34" charset="0"/>
            </a:endParaRPr>
          </a:p>
          <a:p>
            <a:pPr marL="1371600" indent="-1371600" algn="just">
              <a:buNone/>
            </a:pP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2.  v</a:t>
            </a:r>
            <a:r>
              <a:rPr lang="en-US" sz="88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sz="8800" dirty="0" smtClean="0">
                <a:latin typeface="Calibri" pitchFamily="34" charset="0"/>
                <a:cs typeface="Calibri" pitchFamily="34" charset="0"/>
              </a:rPr>
              <a:t> good, excellent</a:t>
            </a:r>
            <a:endParaRPr lang="sr-Latn-RS" sz="8800" dirty="0" smtClean="0">
              <a:latin typeface="Calibri" pitchFamily="34" charset="0"/>
              <a:cs typeface="Calibri" pitchFamily="34" charset="0"/>
            </a:endParaRPr>
          </a:p>
          <a:p>
            <a:pPr marL="1371600" indent="-1371600" algn="just">
              <a:buNone/>
            </a:pPr>
            <a:endParaRPr lang="sr-Latn-RS" sz="8800" dirty="0" smtClean="0">
              <a:latin typeface="Calibri" pitchFamily="34" charset="0"/>
              <a:cs typeface="Calibri" pitchFamily="34" charset="0"/>
            </a:endParaRPr>
          </a:p>
          <a:p>
            <a:pPr marL="1371600" indent="-1371600" algn="just">
              <a:buNone/>
            </a:pP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3.  v</a:t>
            </a:r>
            <a:r>
              <a:rPr lang="en-US" sz="88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y certain to do something</a:t>
            </a:r>
          </a:p>
          <a:p>
            <a:pPr marL="1371600" indent="-1371600" algn="just">
              <a:buNone/>
            </a:pPr>
            <a:endParaRPr lang="sr-Latn-RS" sz="8800" dirty="0" smtClean="0">
              <a:latin typeface="Calibri" pitchFamily="34" charset="0"/>
              <a:cs typeface="Calibri" pitchFamily="34" charset="0"/>
            </a:endParaRPr>
          </a:p>
          <a:p>
            <a:pPr marL="1371600" indent="-1371600" algn="just">
              <a:buNone/>
            </a:pP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4.   the process in which one living</a:t>
            </a:r>
          </a:p>
          <a:p>
            <a:pPr marL="1371600" indent="-1371600" algn="just">
              <a:buNone/>
            </a:pP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      thing is eaten by another</a:t>
            </a:r>
          </a:p>
          <a:p>
            <a:pPr marL="1371600" indent="-1371600" algn="just">
              <a:buNone/>
            </a:pPr>
            <a:endParaRPr lang="sr-Latn-RS" sz="8800" dirty="0" smtClean="0">
              <a:latin typeface="Calibri" pitchFamily="34" charset="0"/>
              <a:cs typeface="Calibri" pitchFamily="34" charset="0"/>
            </a:endParaRPr>
          </a:p>
          <a:p>
            <a:pPr marL="1371600" indent="-1371600" algn="just">
              <a:buNone/>
            </a:pP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5.  protection of nature</a:t>
            </a:r>
          </a:p>
          <a:p>
            <a:pPr marL="742950" indent="-742950" algn="just">
              <a:buNone/>
            </a:pPr>
            <a:endParaRPr lang="sr-Latn-RS" sz="88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>
              <a:buNone/>
            </a:pPr>
            <a:r>
              <a:rPr lang="sr-Latn-RS" sz="8800" dirty="0" smtClean="0">
                <a:latin typeface="Calibri" pitchFamily="34" charset="0"/>
                <a:cs typeface="Calibri" pitchFamily="34" charset="0"/>
              </a:rPr>
              <a:t>6.   poison</a:t>
            </a:r>
          </a:p>
          <a:p>
            <a:pPr marL="742950" indent="-742950">
              <a:buNone/>
            </a:pPr>
            <a:endParaRPr lang="sr-Latn-RS" sz="7400" dirty="0" smtClean="0">
              <a:latin typeface="Calibri" pitchFamily="34" charset="0"/>
              <a:cs typeface="Calibri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47750"/>
            <a:ext cx="5334000" cy="38862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sz="3600" dirty="0" smtClean="0">
                <a:latin typeface="Calibri" pitchFamily="34" charset="0"/>
                <a:cs typeface="Calibri" pitchFamily="34" charset="0"/>
              </a:rPr>
              <a:t>a magazine or newspaper of a particular day, week or month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3600" dirty="0" smtClean="0">
                <a:latin typeface="Calibri" pitchFamily="34" charset="0"/>
                <a:cs typeface="Calibri" pitchFamily="34" charset="0"/>
              </a:rPr>
              <a:t>very good, excellent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3600" dirty="0" smtClean="0">
                <a:latin typeface="Calibri" pitchFamily="34" charset="0"/>
                <a:cs typeface="Calibri" pitchFamily="34" charset="0"/>
              </a:rPr>
              <a:t>very certain to do something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71550"/>
            <a:ext cx="2743200" cy="388619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issue</a:t>
            </a:r>
          </a:p>
          <a:p>
            <a:pPr marL="514350" indent="-514350">
              <a:buNone/>
            </a:pPr>
            <a:endParaRPr lang="sr-Latn-RS" sz="36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endParaRPr lang="sr-Latn-RS" sz="36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r>
              <a:rPr lang="sr-Latn-R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2. exceptional</a:t>
            </a:r>
          </a:p>
          <a:p>
            <a:pPr marL="514350" indent="-514350">
              <a:buNone/>
            </a:pPr>
            <a:r>
              <a:rPr lang="sr-Latn-RS" sz="3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3. determined</a:t>
            </a:r>
          </a:p>
          <a:p>
            <a:pPr marL="514350" indent="-514350">
              <a:buNone/>
            </a:pPr>
            <a:endParaRPr lang="sr-Latn-RS" sz="3100" dirty="0" smtClean="0"/>
          </a:p>
          <a:p>
            <a:pPr marL="514350" indent="-514350">
              <a:buNone/>
            </a:pPr>
            <a:endParaRPr lang="sr-Latn-RS" sz="3100" dirty="0" smtClean="0"/>
          </a:p>
          <a:p>
            <a:pPr marL="514350" indent="-514350">
              <a:buNone/>
            </a:pPr>
            <a:endParaRPr lang="sr-Latn-RS" sz="3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953000" cy="2895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sr-Latn-RS" sz="3100" dirty="0" smtClean="0">
                <a:latin typeface="Calibri" pitchFamily="34" charset="0"/>
                <a:cs typeface="Calibri" pitchFamily="34" charset="0"/>
              </a:rPr>
              <a:t>the process in which one living thing is eaten by another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sr-Latn-RS" sz="3100" dirty="0" smtClean="0">
                <a:latin typeface="Calibri" pitchFamily="34" charset="0"/>
                <a:cs typeface="Calibri" pitchFamily="34" charset="0"/>
              </a:rPr>
              <a:t>protection of nature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sr-Latn-RS" sz="3100" dirty="0" smtClean="0">
                <a:latin typeface="Calibri" pitchFamily="34" charset="0"/>
                <a:cs typeface="Calibri" pitchFamily="34" charset="0"/>
              </a:rPr>
              <a:t>poison</a:t>
            </a:r>
            <a:endParaRPr lang="en-US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971550"/>
            <a:ext cx="3276600" cy="3428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sr-Latn-RS" sz="31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food chain</a:t>
            </a:r>
          </a:p>
          <a:p>
            <a:pPr marL="514350" indent="-514350">
              <a:buNone/>
            </a:pPr>
            <a:endParaRPr lang="sr-Latn-RS" sz="31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endParaRPr lang="sr-Latn-RS" sz="31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</a:pPr>
            <a:r>
              <a:rPr lang="sr-Latn-RS" sz="31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5.    conservation</a:t>
            </a:r>
          </a:p>
          <a:p>
            <a:pPr marL="514350" indent="-514350">
              <a:buNone/>
            </a:pPr>
            <a:r>
              <a:rPr lang="en-US" sz="31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6.   </a:t>
            </a:r>
            <a:r>
              <a:rPr lang="sr-Latn-RS" sz="31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toxin</a:t>
            </a:r>
            <a:endParaRPr lang="en-US" sz="31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Calibri" pitchFamily="34" charset="0"/>
                <a:cs typeface="Calibri" pitchFamily="34" charset="0"/>
              </a:rPr>
              <a:t>Homework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71550"/>
            <a:ext cx="8229600" cy="396239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Imagine that you are a journalist of a famous magazine.</a:t>
            </a:r>
          </a:p>
          <a:p>
            <a:pPr>
              <a:buNone/>
            </a:pP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    Interview somebody using these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questions:</a:t>
            </a:r>
          </a:p>
          <a:p>
            <a:pPr>
              <a:buNone/>
            </a:pPr>
            <a:endParaRPr lang="sr-Latn-RS" sz="4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1.What is your profession?</a:t>
            </a:r>
          </a:p>
          <a:p>
            <a:pPr>
              <a:buNone/>
            </a:pP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2. Why did you choose to become a/an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...............?</a:t>
            </a:r>
          </a:p>
          <a:p>
            <a:pPr>
              <a:buNone/>
            </a:pP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3. What do you actually do? Describe your t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pical day. </a:t>
            </a:r>
          </a:p>
          <a:p>
            <a:pPr>
              <a:buNone/>
            </a:pP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4. What do you like most in your job?</a:t>
            </a:r>
          </a:p>
          <a:p>
            <a:pPr>
              <a:buNone/>
            </a:pP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Write down the interview ( questions and answers ) in English</a:t>
            </a:r>
          </a:p>
          <a:p>
            <a:pPr>
              <a:buNone/>
            </a:pPr>
            <a:r>
              <a:rPr lang="sr-Latn-RS" sz="4000" dirty="0" smtClean="0">
                <a:latin typeface="Calibri" pitchFamily="34" charset="0"/>
                <a:cs typeface="Calibri" pitchFamily="34" charset="0"/>
              </a:rPr>
              <a:t>and send it to your teacher.  </a:t>
            </a:r>
          </a:p>
          <a:p>
            <a:pPr>
              <a:buNone/>
            </a:pPr>
            <a:endParaRPr lang="sr-Latn-RS" sz="4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sr-Latn-RS" sz="40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Calibri" pitchFamily="34" charset="0"/>
                <a:cs typeface="Calibri" pitchFamily="34" charset="0"/>
              </a:rPr>
              <a:t>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>
                <a:latin typeface="Calibri" pitchFamily="34" charset="0"/>
                <a:cs typeface="Calibri" pitchFamily="34" charset="0"/>
              </a:rPr>
              <a:t>   The interview at page 66 in your books is an example of an interview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about 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jo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b/profession.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sr-Latn-RS" dirty="0" smtClean="0">
                <a:latin typeface="Calibri" pitchFamily="34" charset="0"/>
                <a:cs typeface="Calibri" pitchFamily="34" charset="0"/>
              </a:rPr>
              <a:t>ou do not need to write so many details. Make it simple and short.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C\AppData\Local\Microsoft\Windows\Temporary Internet Files\Content.IE5\M3RD5ER7\southernsoulcast-onyx-truth-podcast-onyx-truth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4" y="549277"/>
            <a:ext cx="6067425" cy="404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oard 2">
      <a:dk1>
        <a:srgbClr val="387025"/>
      </a:dk1>
      <a:lt1>
        <a:srgbClr val="FFFFFF"/>
      </a:lt1>
      <a:dk2>
        <a:srgbClr val="387025"/>
      </a:dk2>
      <a:lt2>
        <a:srgbClr val="FFFFFF"/>
      </a:lt2>
      <a:accent1>
        <a:srgbClr val="387025"/>
      </a:accent1>
      <a:accent2>
        <a:srgbClr val="387025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225</Words>
  <Application>Microsoft Office PowerPoint</Application>
  <PresentationFormat>On-screen Show (16:9)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Homework</vt:lpstr>
      <vt:lpstr>Note: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hhhhhhh</dc:title>
  <dc:creator>EC</dc:creator>
  <cp:lastModifiedBy>Kristina Mataruga</cp:lastModifiedBy>
  <cp:revision>60</cp:revision>
  <dcterms:created xsi:type="dcterms:W3CDTF">2020-04-16T13:32:43Z</dcterms:created>
  <dcterms:modified xsi:type="dcterms:W3CDTF">2020-04-22T07:25:20Z</dcterms:modified>
</cp:coreProperties>
</file>