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271" r:id="rId2"/>
    <p:sldId id="265" r:id="rId3"/>
    <p:sldId id="269" r:id="rId4"/>
    <p:sldId id="270" r:id="rId5"/>
    <p:sldId id="258" r:id="rId6"/>
    <p:sldId id="272" r:id="rId7"/>
    <p:sldId id="274" r:id="rId8"/>
    <p:sldId id="273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A0A0A0"/>
    <a:srgbClr val="F84F01"/>
    <a:srgbClr val="F45901"/>
    <a:srgbClr val="F55C01"/>
    <a:srgbClr val="F55D00"/>
    <a:srgbClr val="F65D01"/>
    <a:srgbClr val="F4560D"/>
    <a:srgbClr val="FF3399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1DF02-BD83-48CF-A7AF-31B3D748A140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28EE-1CBD-422F-B58D-65A102B17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80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48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92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1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3075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07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93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06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127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51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98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83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3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786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60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18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51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90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387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ook1.xls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915" y="1901950"/>
            <a:ext cx="10994760" cy="4402482"/>
          </a:xfrm>
        </p:spPr>
        <p:txBody>
          <a:bodyPr/>
          <a:lstStyle/>
          <a:p>
            <a:pPr algn="ctr"/>
            <a:r>
              <a:rPr lang="bs-Cyrl-BA" sz="6000" b="1" i="1" dirty="0">
                <a:solidFill>
                  <a:schemeClr val="tx1"/>
                </a:solidFill>
                <a:latin typeface="TimesNewRomanPSMT-Identity-H"/>
              </a:rPr>
              <a:t/>
            </a:r>
            <a:br>
              <a:rPr lang="bs-Cyrl-BA" sz="6000" b="1" i="1" dirty="0">
                <a:solidFill>
                  <a:schemeClr val="tx1"/>
                </a:solidFill>
                <a:latin typeface="TimesNewRomanPSMT-Identity-H"/>
              </a:rPr>
            </a:br>
            <a:r>
              <a:rPr lang="bs-Cyrl-BA" sz="6000" b="1" i="1" dirty="0" smtClean="0">
                <a:solidFill>
                  <a:schemeClr val="tx1"/>
                </a:solidFill>
                <a:latin typeface="TimesNewRomanPSMT-Identity-H"/>
              </a:rPr>
              <a:t/>
            </a:r>
            <a:br>
              <a:rPr lang="bs-Cyrl-BA" sz="6000" b="1" i="1" dirty="0" smtClean="0">
                <a:solidFill>
                  <a:schemeClr val="tx1"/>
                </a:solidFill>
                <a:latin typeface="TimesNewRomanPSMT-Identity-H"/>
              </a:rPr>
            </a:br>
            <a:r>
              <a:rPr lang="bs-Cyrl-BA" sz="6000" b="1" i="1" dirty="0">
                <a:solidFill>
                  <a:schemeClr val="tx1"/>
                </a:solidFill>
                <a:latin typeface="TimesNewRomanPSMT-Identity-H"/>
              </a:rPr>
              <a:t/>
            </a:r>
            <a:br>
              <a:rPr lang="bs-Cyrl-BA" sz="6000" b="1" i="1" dirty="0">
                <a:solidFill>
                  <a:schemeClr val="tx1"/>
                </a:solidFill>
                <a:latin typeface="TimesNewRomanPSMT-Identity-H"/>
              </a:rPr>
            </a:br>
            <a:r>
              <a:rPr lang="bs-Cyrl-BA" sz="6000" b="1" i="1" dirty="0">
                <a:solidFill>
                  <a:schemeClr val="tx1"/>
                </a:solidFill>
                <a:latin typeface="TimesNewRomanPSMT-Identity-H"/>
              </a:rPr>
              <a:t>ДОДАВАЊЕ ОКВИРА, ОБЛИКОВАЊЕ ФОНТА </a:t>
            </a:r>
            <a:r>
              <a:rPr lang="bs-Cyrl-BA" sz="6000" b="1" i="1" dirty="0" smtClean="0">
                <a:solidFill>
                  <a:schemeClr val="tx1"/>
                </a:solidFill>
                <a:latin typeface="TimesNewRomanPSMT-Identity-H"/>
              </a:rPr>
              <a:t>И </a:t>
            </a:r>
            <a:br>
              <a:rPr lang="bs-Cyrl-BA" sz="6000" b="1" i="1" dirty="0" smtClean="0">
                <a:solidFill>
                  <a:schemeClr val="tx1"/>
                </a:solidFill>
                <a:latin typeface="TimesNewRomanPSMT-Identity-H"/>
              </a:rPr>
            </a:br>
            <a:r>
              <a:rPr lang="bs-Cyrl-BA" sz="6000" b="1" i="1" dirty="0" smtClean="0">
                <a:solidFill>
                  <a:schemeClr val="tx1"/>
                </a:solidFill>
                <a:latin typeface="TimesNewRomanPSMT-Identity-H"/>
              </a:rPr>
              <a:t> ПОПУЊАВАЊЕ ПОЗАДИНЕ ЋЕЛИЈЕ  </a:t>
            </a:r>
            <a:r>
              <a:rPr lang="bs-Cyrl-BA" sz="6000" b="1" i="1" dirty="0">
                <a:solidFill>
                  <a:schemeClr val="tx1"/>
                </a:solidFill>
                <a:latin typeface="TimesNewRomanPSMT-Identity-H"/>
              </a:rPr>
              <a:t/>
            </a:r>
            <a:br>
              <a:rPr lang="bs-Cyrl-BA" sz="6000" b="1" i="1" dirty="0">
                <a:solidFill>
                  <a:schemeClr val="tx1"/>
                </a:solidFill>
                <a:latin typeface="TimesNewRomanPSMT-Identity-H"/>
              </a:rPr>
            </a:br>
            <a:r>
              <a:rPr lang="en-US" sz="6000" b="1" i="1" dirty="0">
                <a:solidFill>
                  <a:schemeClr val="accent2"/>
                </a:solidFill>
                <a:latin typeface="TimesNewRomanPSMT-Identity-H"/>
              </a:rPr>
              <a:t/>
            </a:r>
            <a:br>
              <a:rPr lang="en-US" sz="6000" b="1" i="1" dirty="0">
                <a:solidFill>
                  <a:schemeClr val="accent2"/>
                </a:solidFill>
                <a:latin typeface="TimesNewRomanPSMT-Identity-H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66047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260" y="274638"/>
            <a:ext cx="8390540" cy="1143000"/>
          </a:xfrm>
        </p:spPr>
        <p:txBody>
          <a:bodyPr>
            <a:noAutofit/>
          </a:bodyPr>
          <a:lstStyle/>
          <a:p>
            <a:r>
              <a:rPr lang="bs-Cyrl-BA" sz="4000" b="1" dirty="0">
                <a:solidFill>
                  <a:schemeClr val="tx1"/>
                </a:solidFill>
              </a:rPr>
              <a:t>Задатак за самосталан рад</a:t>
            </a:r>
            <a:endParaRPr lang="bs-Latn-B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s-Latn-BA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bs-Latn-B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-1" t="17403" r="49423" b="45952"/>
          <a:stretch/>
        </p:blipFill>
        <p:spPr>
          <a:xfrm>
            <a:off x="823560" y="1415422"/>
            <a:ext cx="10516672" cy="47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16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30" y="297287"/>
            <a:ext cx="9603945" cy="458115"/>
          </a:xfrm>
        </p:spPr>
        <p:txBody>
          <a:bodyPr>
            <a:noAutofit/>
          </a:bodyPr>
          <a:lstStyle/>
          <a:p>
            <a:r>
              <a:rPr lang="bs-Cyrl-BA" sz="3600" b="1" dirty="0"/>
              <a:t>Како изгледа радни простор у Е</a:t>
            </a:r>
            <a:r>
              <a:rPr lang="bs-Latn-BA" sz="3600" b="1" dirty="0"/>
              <a:t>xelu?</a:t>
            </a:r>
            <a:br>
              <a:rPr lang="bs-Latn-BA" sz="3600" b="1" dirty="0"/>
            </a:br>
            <a:endParaRPr lang="bs-Latn-BA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5810" r="15294" b="5373"/>
          <a:stretch/>
        </p:blipFill>
        <p:spPr>
          <a:xfrm>
            <a:off x="598620" y="996778"/>
            <a:ext cx="10078530" cy="5861222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3347310" y="1596540"/>
            <a:ext cx="1068935" cy="458115"/>
          </a:xfrm>
          <a:prstGeom prst="wedgeRectCallout">
            <a:avLst>
              <a:gd name="adj1" fmla="val -90919"/>
              <a:gd name="adj2" fmla="val 10202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/>
              <a:t>к</a:t>
            </a:r>
            <a:r>
              <a:rPr lang="bs-Cyrl-BA" dirty="0" smtClean="0"/>
              <a:t>олона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1209440" y="1901950"/>
            <a:ext cx="916230" cy="534467"/>
          </a:xfrm>
          <a:prstGeom prst="wedgeRectCallout">
            <a:avLst>
              <a:gd name="adj1" fmla="val 80944"/>
              <a:gd name="adj2" fmla="val 9451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/>
              <a:t>ред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3347309" y="2654417"/>
            <a:ext cx="1068935" cy="458115"/>
          </a:xfrm>
          <a:prstGeom prst="wedgeRectCallout">
            <a:avLst>
              <a:gd name="adj1" fmla="val -97060"/>
              <a:gd name="adj2" fmla="val -5212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/>
              <a:t>ћелија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067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030" y="69490"/>
            <a:ext cx="9404723" cy="1400530"/>
          </a:xfrm>
        </p:spPr>
        <p:txBody>
          <a:bodyPr/>
          <a:lstStyle/>
          <a:p>
            <a:pPr algn="ctr"/>
            <a:r>
              <a:rPr lang="bs-Cyrl-BA" b="1" dirty="0" smtClean="0"/>
              <a:t>Додавање оквира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60640" b="35756"/>
          <a:stretch/>
        </p:blipFill>
        <p:spPr>
          <a:xfrm>
            <a:off x="1972965" y="960317"/>
            <a:ext cx="6719020" cy="58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90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1899" y="1221943"/>
            <a:ext cx="4225049" cy="54138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Cyrl-BA" b="1" dirty="0"/>
              <a:t>Додавање оквира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25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4771" t="15269" r="43904" b="17550"/>
          <a:stretch/>
        </p:blipFill>
        <p:spPr>
          <a:xfrm>
            <a:off x="1056735" y="69490"/>
            <a:ext cx="8212906" cy="67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2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Cyrl-BA" b="1" dirty="0" smtClean="0"/>
              <a:t>Формат табеле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1216" r="17421" b="26527"/>
          <a:stretch/>
        </p:blipFill>
        <p:spPr>
          <a:xfrm>
            <a:off x="751325" y="1152983"/>
            <a:ext cx="10383940" cy="56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68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Cyrl-BA" sz="4400" b="1" dirty="0"/>
              <a:t>Обликовање фонта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58313" b="33301"/>
          <a:stretch/>
        </p:blipFill>
        <p:spPr>
          <a:xfrm>
            <a:off x="2431080" y="1291130"/>
            <a:ext cx="5497380" cy="5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42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s-Cyrl-BA" sz="4000" b="1" dirty="0" smtClean="0"/>
              <a:t>Обликовање фонта</a:t>
            </a:r>
            <a:endParaRPr lang="en-US" sz="4000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6309" b="34489"/>
          <a:stretch/>
        </p:blipFill>
        <p:spPr>
          <a:xfrm>
            <a:off x="1820260" y="1291129"/>
            <a:ext cx="8313939" cy="53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40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730" y="222195"/>
            <a:ext cx="7771485" cy="458115"/>
          </a:xfrm>
        </p:spPr>
        <p:txBody>
          <a:bodyPr>
            <a:noAutofit/>
          </a:bodyPr>
          <a:lstStyle/>
          <a:p>
            <a:pPr algn="ctr"/>
            <a:r>
              <a:rPr lang="bs-Cyrl-BA" sz="4000" b="1" dirty="0"/>
              <a:t>Боја позадине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692" t="-3796" r="38889" b="35906"/>
          <a:stretch/>
        </p:blipFill>
        <p:spPr>
          <a:xfrm>
            <a:off x="1836730" y="521416"/>
            <a:ext cx="7635250" cy="6180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2432" y="6024985"/>
            <a:ext cx="183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Book1.xlsx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26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1321</TotalTime>
  <Words>28</Words>
  <Application>Microsoft Office PowerPoint</Application>
  <PresentationFormat>Custom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   ДОДАВАЊЕ ОКВИРА, ОБЛИКОВАЊЕ ФОНТА И   ПОПУЊАВАЊЕ ПОЗАДИНЕ ЋЕЛИЈЕ    </vt:lpstr>
      <vt:lpstr>Како изгледа радни простор у Еxelu? </vt:lpstr>
      <vt:lpstr>Додавање оквира</vt:lpstr>
      <vt:lpstr>Додавање оквира</vt:lpstr>
      <vt:lpstr>Slide 5</vt:lpstr>
      <vt:lpstr>Формат табеле</vt:lpstr>
      <vt:lpstr>Обликовање фонта</vt:lpstr>
      <vt:lpstr>Обликовање фонта</vt:lpstr>
      <vt:lpstr>Боја позадине</vt:lpstr>
      <vt:lpstr>Задатак за самосталан рад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Brankica Jokic</dc:creator>
  <cp:lastModifiedBy>Aleksandra Stankovic</cp:lastModifiedBy>
  <cp:revision>105</cp:revision>
  <dcterms:created xsi:type="dcterms:W3CDTF">2013-08-21T19:17:07Z</dcterms:created>
  <dcterms:modified xsi:type="dcterms:W3CDTF">2020-04-13T06:20:13Z</dcterms:modified>
</cp:coreProperties>
</file>