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7" r:id="rId9"/>
    <p:sldId id="265" r:id="rId10"/>
    <p:sldId id="266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8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FECD4-7093-439D-A52E-6C82B471BF3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BE6BF0-89DE-48AE-9C44-6A8C97B8068C}">
      <dgm:prSet phldrT="[Text]" custT="1"/>
      <dgm:spPr/>
      <dgm:t>
        <a:bodyPr/>
        <a:lstStyle/>
        <a:p>
          <a:r>
            <a:rPr lang="sr-Cyrl-BA" sz="3200" b="1" dirty="0" smtClean="0">
              <a:latin typeface="Arial" pitchFamily="34" charset="0"/>
              <a:cs typeface="Arial" pitchFamily="34" charset="0"/>
            </a:rPr>
            <a:t>Птице</a:t>
          </a:r>
          <a:endParaRPr lang="en-US" sz="3200" b="1" dirty="0">
            <a:latin typeface="Arial" pitchFamily="34" charset="0"/>
            <a:cs typeface="Arial" pitchFamily="34" charset="0"/>
          </a:endParaRPr>
        </a:p>
      </dgm:t>
    </dgm:pt>
    <dgm:pt modelId="{7F10E61D-3D02-4D6C-9AC0-411947321E6C}" type="parTrans" cxnId="{69F3A78D-8D6F-4B10-96CE-50289261CEB5}">
      <dgm:prSet/>
      <dgm:spPr/>
      <dgm:t>
        <a:bodyPr/>
        <a:lstStyle/>
        <a:p>
          <a:endParaRPr lang="en-US"/>
        </a:p>
      </dgm:t>
    </dgm:pt>
    <dgm:pt modelId="{91D134C7-73CD-4B20-A1FF-B3AB1C817076}" type="sibTrans" cxnId="{69F3A78D-8D6F-4B10-96CE-50289261CEB5}">
      <dgm:prSet/>
      <dgm:spPr/>
      <dgm:t>
        <a:bodyPr/>
        <a:lstStyle/>
        <a:p>
          <a:endParaRPr lang="en-US"/>
        </a:p>
      </dgm:t>
    </dgm:pt>
    <dgm:pt modelId="{5D5B1375-71F2-4680-987A-3F33E62810E3}">
      <dgm:prSet phldrT="[Text]" custT="1"/>
      <dgm:spPr/>
      <dgm:t>
        <a:bodyPr/>
        <a:lstStyle/>
        <a:p>
          <a:r>
            <a:rPr lang="sr-Cyrl-BA" sz="2800" b="1" dirty="0" smtClean="0">
              <a:latin typeface="Arial" pitchFamily="34" charset="0"/>
              <a:cs typeface="Arial" pitchFamily="34" charset="0"/>
            </a:rPr>
            <a:t>Користи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9BA54370-BFE1-4858-8774-94CEA51E32BC}" type="parTrans" cxnId="{E8E5C708-7F49-4A87-8B47-F71A43C2C67F}">
      <dgm:prSet/>
      <dgm:spPr/>
      <dgm:t>
        <a:bodyPr/>
        <a:lstStyle/>
        <a:p>
          <a:endParaRPr lang="en-US"/>
        </a:p>
      </dgm:t>
    </dgm:pt>
    <dgm:pt modelId="{DDF3D1BF-FE4E-4F77-B856-B8F2D286EF6C}" type="sibTrans" cxnId="{E8E5C708-7F49-4A87-8B47-F71A43C2C67F}">
      <dgm:prSet/>
      <dgm:spPr/>
      <dgm:t>
        <a:bodyPr/>
        <a:lstStyle/>
        <a:p>
          <a:endParaRPr lang="en-US"/>
        </a:p>
      </dgm:t>
    </dgm:pt>
    <dgm:pt modelId="{C6BFAA90-43D6-414A-ADCD-6BCA8D624492}">
      <dgm:prSet phldrT="[Text]" custT="1"/>
      <dgm:spPr/>
      <dgm:t>
        <a:bodyPr/>
        <a:lstStyle/>
        <a:p>
          <a:r>
            <a:rPr lang="sr-Cyrl-BA" sz="2800" b="1" dirty="0" smtClean="0">
              <a:latin typeface="Arial" pitchFamily="34" charset="0"/>
              <a:cs typeface="Arial" pitchFamily="34" charset="0"/>
            </a:rPr>
            <a:t>Штете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94D7F08F-1345-4C48-9326-A54E5F75EB30}" type="parTrans" cxnId="{6D5C21BF-3598-4DEE-9FCA-357C337ABA1F}">
      <dgm:prSet/>
      <dgm:spPr/>
      <dgm:t>
        <a:bodyPr/>
        <a:lstStyle/>
        <a:p>
          <a:endParaRPr lang="en-US"/>
        </a:p>
      </dgm:t>
    </dgm:pt>
    <dgm:pt modelId="{9C850253-A010-43A9-849B-AE40351F588C}" type="sibTrans" cxnId="{6D5C21BF-3598-4DEE-9FCA-357C337ABA1F}">
      <dgm:prSet/>
      <dgm:spPr/>
      <dgm:t>
        <a:bodyPr/>
        <a:lstStyle/>
        <a:p>
          <a:endParaRPr lang="en-US"/>
        </a:p>
      </dgm:t>
    </dgm:pt>
    <dgm:pt modelId="{04E0488D-907F-48AF-B5DD-8DA76725B287}" type="pres">
      <dgm:prSet presAssocID="{069FECD4-7093-439D-A52E-6C82B471BF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5EA527-8A61-41B3-AB73-9AA4CF7FD27B}" type="pres">
      <dgm:prSet presAssocID="{2BBE6BF0-89DE-48AE-9C44-6A8C97B8068C}" presName="hierRoot1" presStyleCnt="0"/>
      <dgm:spPr/>
    </dgm:pt>
    <dgm:pt modelId="{20BFD434-8809-4592-8668-A64BB516D3FB}" type="pres">
      <dgm:prSet presAssocID="{2BBE6BF0-89DE-48AE-9C44-6A8C97B8068C}" presName="composite" presStyleCnt="0"/>
      <dgm:spPr/>
    </dgm:pt>
    <dgm:pt modelId="{E9B24E50-517B-4042-BF69-8FEDFE4D554E}" type="pres">
      <dgm:prSet presAssocID="{2BBE6BF0-89DE-48AE-9C44-6A8C97B8068C}" presName="background" presStyleLbl="node0" presStyleIdx="0" presStyleCnt="1"/>
      <dgm:spPr/>
    </dgm:pt>
    <dgm:pt modelId="{E46BF157-2DA5-4BAA-B900-F1058072FAB1}" type="pres">
      <dgm:prSet presAssocID="{2BBE6BF0-89DE-48AE-9C44-6A8C97B8068C}" presName="text" presStyleLbl="fgAcc0" presStyleIdx="0" presStyleCnt="1" custLinFactNeighborX="1897" custLinFactNeighborY="-63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31ABB7-D532-40D3-AB0D-D5FCBC9269AF}" type="pres">
      <dgm:prSet presAssocID="{2BBE6BF0-89DE-48AE-9C44-6A8C97B8068C}" presName="hierChild2" presStyleCnt="0"/>
      <dgm:spPr/>
    </dgm:pt>
    <dgm:pt modelId="{7057F327-14B2-4C85-B0D5-4A5F1E4323D0}" type="pres">
      <dgm:prSet presAssocID="{9BA54370-BFE1-4858-8774-94CEA51E32B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090F5F5-2EC0-4235-8D81-0F5637E72455}" type="pres">
      <dgm:prSet presAssocID="{5D5B1375-71F2-4680-987A-3F33E62810E3}" presName="hierRoot2" presStyleCnt="0"/>
      <dgm:spPr/>
    </dgm:pt>
    <dgm:pt modelId="{6C224A60-C1FB-4F53-8CC1-B8164F99D655}" type="pres">
      <dgm:prSet presAssocID="{5D5B1375-71F2-4680-987A-3F33E62810E3}" presName="composite2" presStyleCnt="0"/>
      <dgm:spPr/>
    </dgm:pt>
    <dgm:pt modelId="{02A47C07-4BCC-4197-9323-7514CAC8C15E}" type="pres">
      <dgm:prSet presAssocID="{5D5B1375-71F2-4680-987A-3F33E62810E3}" presName="background2" presStyleLbl="node2" presStyleIdx="0" presStyleCnt="2"/>
      <dgm:spPr/>
    </dgm:pt>
    <dgm:pt modelId="{C82B852B-F03E-4906-8329-CCE0070F093A}" type="pres">
      <dgm:prSet presAssocID="{5D5B1375-71F2-4680-987A-3F33E62810E3}" presName="text2" presStyleLbl="fgAcc2" presStyleIdx="0" presStyleCnt="2" custScaleX="119070" custLinFactX="-25901" custLinFactNeighborX="-100000" custLinFactNeighborY="-366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E5A63D-49E9-45F0-8745-7ECAD150633D}" type="pres">
      <dgm:prSet presAssocID="{5D5B1375-71F2-4680-987A-3F33E62810E3}" presName="hierChild3" presStyleCnt="0"/>
      <dgm:spPr/>
    </dgm:pt>
    <dgm:pt modelId="{09D10AC9-2CE0-44D2-A397-6964CDBD271A}" type="pres">
      <dgm:prSet presAssocID="{94D7F08F-1345-4C48-9326-A54E5F75EB3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25A190C-73AC-4195-9AA0-52B78F4B4AC9}" type="pres">
      <dgm:prSet presAssocID="{C6BFAA90-43D6-414A-ADCD-6BCA8D624492}" presName="hierRoot2" presStyleCnt="0"/>
      <dgm:spPr/>
    </dgm:pt>
    <dgm:pt modelId="{3A62D42F-CD02-4A12-AD77-A1FE65400C0B}" type="pres">
      <dgm:prSet presAssocID="{C6BFAA90-43D6-414A-ADCD-6BCA8D624492}" presName="composite2" presStyleCnt="0"/>
      <dgm:spPr/>
    </dgm:pt>
    <dgm:pt modelId="{D41F5968-3F7D-4FA1-BE19-C182DA0C917F}" type="pres">
      <dgm:prSet presAssocID="{C6BFAA90-43D6-414A-ADCD-6BCA8D624492}" presName="background2" presStyleLbl="node2" presStyleIdx="1" presStyleCnt="2"/>
      <dgm:spPr/>
    </dgm:pt>
    <dgm:pt modelId="{D5E74A98-AB49-4B47-902E-08F53C3DE6AC}" type="pres">
      <dgm:prSet presAssocID="{C6BFAA90-43D6-414A-ADCD-6BCA8D624492}" presName="text2" presStyleLbl="fgAcc2" presStyleIdx="1" presStyleCnt="2" custLinFactX="886" custLinFactNeighborX="100000" custLinFactNeighborY="-366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75E72-F654-4F9E-96A0-ADF9D4FE0BF5}" type="pres">
      <dgm:prSet presAssocID="{C6BFAA90-43D6-414A-ADCD-6BCA8D624492}" presName="hierChild3" presStyleCnt="0"/>
      <dgm:spPr/>
    </dgm:pt>
  </dgm:ptLst>
  <dgm:cxnLst>
    <dgm:cxn modelId="{05030DCA-E91F-4364-A5AB-F8B10B8681B1}" type="presOf" srcId="{069FECD4-7093-439D-A52E-6C82B471BF3E}" destId="{04E0488D-907F-48AF-B5DD-8DA76725B287}" srcOrd="0" destOrd="0" presId="urn:microsoft.com/office/officeart/2005/8/layout/hierarchy1"/>
    <dgm:cxn modelId="{0E49B0FB-6BA6-494A-A432-AF2705971F4A}" type="presOf" srcId="{C6BFAA90-43D6-414A-ADCD-6BCA8D624492}" destId="{D5E74A98-AB49-4B47-902E-08F53C3DE6AC}" srcOrd="0" destOrd="0" presId="urn:microsoft.com/office/officeart/2005/8/layout/hierarchy1"/>
    <dgm:cxn modelId="{8C86A47F-0761-49FB-A8EC-74E7DCEFA444}" type="presOf" srcId="{5D5B1375-71F2-4680-987A-3F33E62810E3}" destId="{C82B852B-F03E-4906-8329-CCE0070F093A}" srcOrd="0" destOrd="0" presId="urn:microsoft.com/office/officeart/2005/8/layout/hierarchy1"/>
    <dgm:cxn modelId="{E8AF81ED-4ED6-414A-95B5-2BCF82E27E8A}" type="presOf" srcId="{9BA54370-BFE1-4858-8774-94CEA51E32BC}" destId="{7057F327-14B2-4C85-B0D5-4A5F1E4323D0}" srcOrd="0" destOrd="0" presId="urn:microsoft.com/office/officeart/2005/8/layout/hierarchy1"/>
    <dgm:cxn modelId="{6D5C21BF-3598-4DEE-9FCA-357C337ABA1F}" srcId="{2BBE6BF0-89DE-48AE-9C44-6A8C97B8068C}" destId="{C6BFAA90-43D6-414A-ADCD-6BCA8D624492}" srcOrd="1" destOrd="0" parTransId="{94D7F08F-1345-4C48-9326-A54E5F75EB30}" sibTransId="{9C850253-A010-43A9-849B-AE40351F588C}"/>
    <dgm:cxn modelId="{9627B951-4247-4050-B487-C3F28DFEAEED}" type="presOf" srcId="{94D7F08F-1345-4C48-9326-A54E5F75EB30}" destId="{09D10AC9-2CE0-44D2-A397-6964CDBD271A}" srcOrd="0" destOrd="0" presId="urn:microsoft.com/office/officeart/2005/8/layout/hierarchy1"/>
    <dgm:cxn modelId="{E8E5C708-7F49-4A87-8B47-F71A43C2C67F}" srcId="{2BBE6BF0-89DE-48AE-9C44-6A8C97B8068C}" destId="{5D5B1375-71F2-4680-987A-3F33E62810E3}" srcOrd="0" destOrd="0" parTransId="{9BA54370-BFE1-4858-8774-94CEA51E32BC}" sibTransId="{DDF3D1BF-FE4E-4F77-B856-B8F2D286EF6C}"/>
    <dgm:cxn modelId="{69F3A78D-8D6F-4B10-96CE-50289261CEB5}" srcId="{069FECD4-7093-439D-A52E-6C82B471BF3E}" destId="{2BBE6BF0-89DE-48AE-9C44-6A8C97B8068C}" srcOrd="0" destOrd="0" parTransId="{7F10E61D-3D02-4D6C-9AC0-411947321E6C}" sibTransId="{91D134C7-73CD-4B20-A1FF-B3AB1C817076}"/>
    <dgm:cxn modelId="{E33A8E85-BA35-43FB-BA24-41E0AAA286CF}" type="presOf" srcId="{2BBE6BF0-89DE-48AE-9C44-6A8C97B8068C}" destId="{E46BF157-2DA5-4BAA-B900-F1058072FAB1}" srcOrd="0" destOrd="0" presId="urn:microsoft.com/office/officeart/2005/8/layout/hierarchy1"/>
    <dgm:cxn modelId="{7F9111AC-3CD5-4C8D-9CA3-C14FC7DBCF3F}" type="presParOf" srcId="{04E0488D-907F-48AF-B5DD-8DA76725B287}" destId="{3C5EA527-8A61-41B3-AB73-9AA4CF7FD27B}" srcOrd="0" destOrd="0" presId="urn:microsoft.com/office/officeart/2005/8/layout/hierarchy1"/>
    <dgm:cxn modelId="{7B574C44-EA54-4D18-8037-ABB7213B7C2C}" type="presParOf" srcId="{3C5EA527-8A61-41B3-AB73-9AA4CF7FD27B}" destId="{20BFD434-8809-4592-8668-A64BB516D3FB}" srcOrd="0" destOrd="0" presId="urn:microsoft.com/office/officeart/2005/8/layout/hierarchy1"/>
    <dgm:cxn modelId="{8F5289AC-6547-4BBD-B8C4-AACEF14FA036}" type="presParOf" srcId="{20BFD434-8809-4592-8668-A64BB516D3FB}" destId="{E9B24E50-517B-4042-BF69-8FEDFE4D554E}" srcOrd="0" destOrd="0" presId="urn:microsoft.com/office/officeart/2005/8/layout/hierarchy1"/>
    <dgm:cxn modelId="{B45ECC12-7021-468C-B0B2-FE1454BAF615}" type="presParOf" srcId="{20BFD434-8809-4592-8668-A64BB516D3FB}" destId="{E46BF157-2DA5-4BAA-B900-F1058072FAB1}" srcOrd="1" destOrd="0" presId="urn:microsoft.com/office/officeart/2005/8/layout/hierarchy1"/>
    <dgm:cxn modelId="{49010B82-CAFF-4642-AD14-B5D1FF88E14D}" type="presParOf" srcId="{3C5EA527-8A61-41B3-AB73-9AA4CF7FD27B}" destId="{B131ABB7-D532-40D3-AB0D-D5FCBC9269AF}" srcOrd="1" destOrd="0" presId="urn:microsoft.com/office/officeart/2005/8/layout/hierarchy1"/>
    <dgm:cxn modelId="{DD7301FB-0861-4E8F-81AA-2442B396A36F}" type="presParOf" srcId="{B131ABB7-D532-40D3-AB0D-D5FCBC9269AF}" destId="{7057F327-14B2-4C85-B0D5-4A5F1E4323D0}" srcOrd="0" destOrd="0" presId="urn:microsoft.com/office/officeart/2005/8/layout/hierarchy1"/>
    <dgm:cxn modelId="{E6F86C6F-446A-4A58-9F9D-9E0EC3DEE0EE}" type="presParOf" srcId="{B131ABB7-D532-40D3-AB0D-D5FCBC9269AF}" destId="{7090F5F5-2EC0-4235-8D81-0F5637E72455}" srcOrd="1" destOrd="0" presId="urn:microsoft.com/office/officeart/2005/8/layout/hierarchy1"/>
    <dgm:cxn modelId="{0CB1010A-7DBE-460B-A738-F476EBE87C99}" type="presParOf" srcId="{7090F5F5-2EC0-4235-8D81-0F5637E72455}" destId="{6C224A60-C1FB-4F53-8CC1-B8164F99D655}" srcOrd="0" destOrd="0" presId="urn:microsoft.com/office/officeart/2005/8/layout/hierarchy1"/>
    <dgm:cxn modelId="{532E3A92-4A92-40C2-B29A-A5669511620E}" type="presParOf" srcId="{6C224A60-C1FB-4F53-8CC1-B8164F99D655}" destId="{02A47C07-4BCC-4197-9323-7514CAC8C15E}" srcOrd="0" destOrd="0" presId="urn:microsoft.com/office/officeart/2005/8/layout/hierarchy1"/>
    <dgm:cxn modelId="{3221371D-F293-458D-9B95-EA363B9F9782}" type="presParOf" srcId="{6C224A60-C1FB-4F53-8CC1-B8164F99D655}" destId="{C82B852B-F03E-4906-8329-CCE0070F093A}" srcOrd="1" destOrd="0" presId="urn:microsoft.com/office/officeart/2005/8/layout/hierarchy1"/>
    <dgm:cxn modelId="{B64A54AF-48ED-4EB8-9A29-70207F903510}" type="presParOf" srcId="{7090F5F5-2EC0-4235-8D81-0F5637E72455}" destId="{B7E5A63D-49E9-45F0-8745-7ECAD150633D}" srcOrd="1" destOrd="0" presId="urn:microsoft.com/office/officeart/2005/8/layout/hierarchy1"/>
    <dgm:cxn modelId="{C977E3CD-63C8-4148-96A3-366C612CD366}" type="presParOf" srcId="{B131ABB7-D532-40D3-AB0D-D5FCBC9269AF}" destId="{09D10AC9-2CE0-44D2-A397-6964CDBD271A}" srcOrd="2" destOrd="0" presId="urn:microsoft.com/office/officeart/2005/8/layout/hierarchy1"/>
    <dgm:cxn modelId="{F46D51D8-FC0F-4DAC-BB6A-8B03EE086780}" type="presParOf" srcId="{B131ABB7-D532-40D3-AB0D-D5FCBC9269AF}" destId="{C25A190C-73AC-4195-9AA0-52B78F4B4AC9}" srcOrd="3" destOrd="0" presId="urn:microsoft.com/office/officeart/2005/8/layout/hierarchy1"/>
    <dgm:cxn modelId="{081BAE16-6AA4-479C-8B90-FC656353BF7B}" type="presParOf" srcId="{C25A190C-73AC-4195-9AA0-52B78F4B4AC9}" destId="{3A62D42F-CD02-4A12-AD77-A1FE65400C0B}" srcOrd="0" destOrd="0" presId="urn:microsoft.com/office/officeart/2005/8/layout/hierarchy1"/>
    <dgm:cxn modelId="{ED02E428-204E-474D-A3D7-DA7DE476E8A2}" type="presParOf" srcId="{3A62D42F-CD02-4A12-AD77-A1FE65400C0B}" destId="{D41F5968-3F7D-4FA1-BE19-C182DA0C917F}" srcOrd="0" destOrd="0" presId="urn:microsoft.com/office/officeart/2005/8/layout/hierarchy1"/>
    <dgm:cxn modelId="{649729CC-A650-4087-99B5-BA192CD6C3CB}" type="presParOf" srcId="{3A62D42F-CD02-4A12-AD77-A1FE65400C0B}" destId="{D5E74A98-AB49-4B47-902E-08F53C3DE6AC}" srcOrd="1" destOrd="0" presId="urn:microsoft.com/office/officeart/2005/8/layout/hierarchy1"/>
    <dgm:cxn modelId="{F505203C-3151-4CF1-A22C-74B53938C1B4}" type="presParOf" srcId="{C25A190C-73AC-4195-9AA0-52B78F4B4AC9}" destId="{EAF75E72-F654-4F9E-96A0-ADF9D4FE0B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10AC9-2CE0-44D2-A397-6964CDBD271A}">
      <dsp:nvSpPr>
        <dsp:cNvPr id="0" name=""/>
        <dsp:cNvSpPr/>
      </dsp:nvSpPr>
      <dsp:spPr>
        <a:xfrm>
          <a:off x="4903275" y="1161823"/>
          <a:ext cx="3722508" cy="359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55"/>
              </a:lnTo>
              <a:lnTo>
                <a:pt x="3722508" y="155855"/>
              </a:lnTo>
              <a:lnTo>
                <a:pt x="3722508" y="3591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7F327-14B2-4C85-B0D5-4A5F1E4323D0}">
      <dsp:nvSpPr>
        <dsp:cNvPr id="0" name=""/>
        <dsp:cNvSpPr/>
      </dsp:nvSpPr>
      <dsp:spPr>
        <a:xfrm>
          <a:off x="1062623" y="1161823"/>
          <a:ext cx="3840651" cy="359144"/>
        </a:xfrm>
        <a:custGeom>
          <a:avLst/>
          <a:gdLst/>
          <a:ahLst/>
          <a:cxnLst/>
          <a:rect l="0" t="0" r="0" b="0"/>
          <a:pathLst>
            <a:path>
              <a:moveTo>
                <a:pt x="3840651" y="0"/>
              </a:moveTo>
              <a:lnTo>
                <a:pt x="3840651" y="155855"/>
              </a:lnTo>
              <a:lnTo>
                <a:pt x="0" y="155855"/>
              </a:lnTo>
              <a:lnTo>
                <a:pt x="0" y="3591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24E50-517B-4042-BF69-8FEDFE4D554E}">
      <dsp:nvSpPr>
        <dsp:cNvPr id="0" name=""/>
        <dsp:cNvSpPr/>
      </dsp:nvSpPr>
      <dsp:spPr>
        <a:xfrm>
          <a:off x="3806064" y="-231633"/>
          <a:ext cx="2194420" cy="1393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BF157-2DA5-4BAA-B900-F1058072FAB1}">
      <dsp:nvSpPr>
        <dsp:cNvPr id="0" name=""/>
        <dsp:cNvSpPr/>
      </dsp:nvSpPr>
      <dsp:spPr>
        <a:xfrm>
          <a:off x="4049889" y="0"/>
          <a:ext cx="2194420" cy="1393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b="1" kern="1200" dirty="0" smtClean="0">
              <a:latin typeface="Arial" pitchFamily="34" charset="0"/>
              <a:cs typeface="Arial" pitchFamily="34" charset="0"/>
            </a:rPr>
            <a:t>Птице</a:t>
          </a:r>
          <a:endParaRPr lang="en-US" sz="3200" b="1" kern="1200" dirty="0">
            <a:latin typeface="Arial" pitchFamily="34" charset="0"/>
            <a:cs typeface="Arial" pitchFamily="34" charset="0"/>
          </a:endParaRPr>
        </a:p>
      </dsp:txBody>
      <dsp:txXfrm>
        <a:off x="4049889" y="0"/>
        <a:ext cx="2194420" cy="1393457"/>
      </dsp:txXfrm>
    </dsp:sp>
    <dsp:sp modelId="{02A47C07-4BCC-4197-9323-7514CAC8C15E}">
      <dsp:nvSpPr>
        <dsp:cNvPr id="0" name=""/>
        <dsp:cNvSpPr/>
      </dsp:nvSpPr>
      <dsp:spPr>
        <a:xfrm>
          <a:off x="-243824" y="1520968"/>
          <a:ext cx="2612896" cy="1393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B852B-F03E-4906-8329-CCE0070F093A}">
      <dsp:nvSpPr>
        <dsp:cNvPr id="0" name=""/>
        <dsp:cNvSpPr/>
      </dsp:nvSpPr>
      <dsp:spPr>
        <a:xfrm>
          <a:off x="0" y="1752601"/>
          <a:ext cx="2612896" cy="1393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b="1" kern="1200" dirty="0" smtClean="0">
              <a:latin typeface="Arial" pitchFamily="34" charset="0"/>
              <a:cs typeface="Arial" pitchFamily="34" charset="0"/>
            </a:rPr>
            <a:t>Користи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0" y="1752601"/>
        <a:ext cx="2612896" cy="1393457"/>
      </dsp:txXfrm>
    </dsp:sp>
    <dsp:sp modelId="{D41F5968-3F7D-4FA1-BE19-C182DA0C917F}">
      <dsp:nvSpPr>
        <dsp:cNvPr id="0" name=""/>
        <dsp:cNvSpPr/>
      </dsp:nvSpPr>
      <dsp:spPr>
        <a:xfrm>
          <a:off x="7528573" y="1520968"/>
          <a:ext cx="2194420" cy="1393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74A98-AB49-4B47-902E-08F53C3DE6AC}">
      <dsp:nvSpPr>
        <dsp:cNvPr id="0" name=""/>
        <dsp:cNvSpPr/>
      </dsp:nvSpPr>
      <dsp:spPr>
        <a:xfrm>
          <a:off x="7772397" y="1752601"/>
          <a:ext cx="2194420" cy="1393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b="1" kern="1200" dirty="0" smtClean="0">
              <a:latin typeface="Arial" pitchFamily="34" charset="0"/>
              <a:cs typeface="Arial" pitchFamily="34" charset="0"/>
            </a:rPr>
            <a:t>Штете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7772397" y="1752601"/>
        <a:ext cx="2194420" cy="1393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5A24-DCE9-407A-8AFB-AF908172D71F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A427-0AB5-4B50-AD99-D1524A8BA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6719" y="914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 smtClean="0">
                <a:latin typeface="Arial" pitchFamily="34" charset="0"/>
                <a:cs typeface="Arial" pitchFamily="34" charset="0"/>
              </a:rPr>
              <a:t>ПРИРОДА И ДРУШТВО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va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3519" y="1784036"/>
            <a:ext cx="838200" cy="1416364"/>
          </a:xfrm>
          <a:prstGeom prst="rect">
            <a:avLst/>
          </a:prstGeom>
        </p:spPr>
      </p:pic>
      <p:pic>
        <p:nvPicPr>
          <p:cNvPr id="7" name="Picture 6" descr="aa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919" y="4963716"/>
            <a:ext cx="1828800" cy="1514475"/>
          </a:xfrm>
          <a:prstGeom prst="rect">
            <a:avLst/>
          </a:prstGeom>
        </p:spPr>
      </p:pic>
      <p:pic>
        <p:nvPicPr>
          <p:cNvPr id="8" name="Picture 7" descr="aaaaaaaaaa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0319" y="4724400"/>
            <a:ext cx="1614497" cy="1043730"/>
          </a:xfrm>
          <a:prstGeom prst="rect">
            <a:avLst/>
          </a:prstGeom>
        </p:spPr>
      </p:pic>
      <p:pic>
        <p:nvPicPr>
          <p:cNvPr id="9" name="Picture 8" descr="aaaa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1319" y="1"/>
            <a:ext cx="886581" cy="990600"/>
          </a:xfrm>
          <a:prstGeom prst="rect">
            <a:avLst/>
          </a:prstGeom>
        </p:spPr>
      </p:pic>
      <p:pic>
        <p:nvPicPr>
          <p:cNvPr id="10" name="Picture 9" descr="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8319" y="228600"/>
            <a:ext cx="3068064" cy="2053685"/>
          </a:xfrm>
          <a:prstGeom prst="rect">
            <a:avLst/>
          </a:prstGeom>
        </p:spPr>
      </p:pic>
      <p:pic>
        <p:nvPicPr>
          <p:cNvPr id="11" name="Picture 10" descr="aaa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2319" y="5181600"/>
            <a:ext cx="1600200" cy="1152944"/>
          </a:xfrm>
          <a:prstGeom prst="rect">
            <a:avLst/>
          </a:prstGeom>
        </p:spPr>
      </p:pic>
      <p:pic>
        <p:nvPicPr>
          <p:cNvPr id="13" name="Picture 12" descr="a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70919" y="4572000"/>
            <a:ext cx="2571750" cy="1685925"/>
          </a:xfrm>
          <a:prstGeom prst="rect">
            <a:avLst/>
          </a:prstGeom>
        </p:spPr>
      </p:pic>
      <p:pic>
        <p:nvPicPr>
          <p:cNvPr id="14" name="Picture 2" descr="C:\Users\PC\AppData\Local\Microsoft\Windows\Temporary Internet Files\Content.IE5\G9NX09Q9\stork_PNG3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0283462" y="2971800"/>
            <a:ext cx="1878376" cy="2362200"/>
          </a:xfrm>
          <a:prstGeom prst="rect">
            <a:avLst/>
          </a:prstGeom>
          <a:noFill/>
        </p:spPr>
      </p:pic>
      <p:pic>
        <p:nvPicPr>
          <p:cNvPr id="15" name="Picture 14" descr="aaaaa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47119" y="-228600"/>
            <a:ext cx="1600199" cy="13887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90119" y="1170801"/>
            <a:ext cx="57150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BA" sz="4000" b="1" dirty="0" smtClean="0">
                <a:latin typeface="Arial" pitchFamily="34" charset="0"/>
                <a:cs typeface="Arial" pitchFamily="34" charset="0"/>
              </a:rPr>
              <a:t>Задатак за самосталан рад:</a:t>
            </a:r>
          </a:p>
          <a:p>
            <a:pPr algn="ctr"/>
            <a:endParaRPr lang="sr-Cyrl-BA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3600" b="1" smtClean="0">
                <a:latin typeface="Arial" pitchFamily="34" charset="0"/>
                <a:cs typeface="Arial" pitchFamily="34" charset="0"/>
              </a:rPr>
              <a:t>Урадите </a:t>
            </a:r>
            <a:r>
              <a:rPr lang="sr-Cyrl-BA" sz="3600" b="1" smtClean="0">
                <a:latin typeface="Arial" pitchFamily="34" charset="0"/>
                <a:cs typeface="Arial" pitchFamily="34" charset="0"/>
              </a:rPr>
              <a:t>задат</a:t>
            </a:r>
            <a:r>
              <a:rPr lang="sr-Cyrl-BA" sz="3600" b="1" smtClean="0">
                <a:latin typeface="Arial" pitchFamily="34" charset="0"/>
                <a:cs typeface="Arial" pitchFamily="34" charset="0"/>
              </a:rPr>
              <a:t>ак под редним бројем 4</a:t>
            </a:r>
            <a:r>
              <a:rPr lang="sr-Cyrl-BA" sz="3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3600" b="1" dirty="0" smtClean="0">
                <a:latin typeface="Arial" pitchFamily="34" charset="0"/>
                <a:cs typeface="Arial" pitchFamily="34" charset="0"/>
              </a:rPr>
              <a:t>у Радној свесци на 35. страни 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va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3519" y="1784036"/>
            <a:ext cx="838200" cy="1416364"/>
          </a:xfrm>
          <a:prstGeom prst="rect">
            <a:avLst/>
          </a:prstGeom>
        </p:spPr>
      </p:pic>
      <p:pic>
        <p:nvPicPr>
          <p:cNvPr id="7" name="Picture 6" descr="aa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919" y="4963716"/>
            <a:ext cx="1828800" cy="1514475"/>
          </a:xfrm>
          <a:prstGeom prst="rect">
            <a:avLst/>
          </a:prstGeom>
        </p:spPr>
      </p:pic>
      <p:pic>
        <p:nvPicPr>
          <p:cNvPr id="8" name="Picture 7" descr="aaaaaaaaaa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0319" y="4724400"/>
            <a:ext cx="1614497" cy="1043730"/>
          </a:xfrm>
          <a:prstGeom prst="rect">
            <a:avLst/>
          </a:prstGeom>
        </p:spPr>
      </p:pic>
      <p:pic>
        <p:nvPicPr>
          <p:cNvPr id="9" name="Picture 8" descr="aaaa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4119" y="228600"/>
            <a:ext cx="1500368" cy="1676400"/>
          </a:xfrm>
          <a:prstGeom prst="rect">
            <a:avLst/>
          </a:prstGeom>
        </p:spPr>
      </p:pic>
      <p:pic>
        <p:nvPicPr>
          <p:cNvPr id="10" name="Picture 9" descr="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8319" y="228600"/>
            <a:ext cx="3068064" cy="2053685"/>
          </a:xfrm>
          <a:prstGeom prst="rect">
            <a:avLst/>
          </a:prstGeom>
        </p:spPr>
      </p:pic>
      <p:pic>
        <p:nvPicPr>
          <p:cNvPr id="11" name="Picture 10" descr="aaa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2319" y="5181600"/>
            <a:ext cx="1600200" cy="1152944"/>
          </a:xfrm>
          <a:prstGeom prst="rect">
            <a:avLst/>
          </a:prstGeom>
        </p:spPr>
      </p:pic>
      <p:pic>
        <p:nvPicPr>
          <p:cNvPr id="13" name="Picture 12" descr="a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70919" y="4572000"/>
            <a:ext cx="2571750" cy="1685925"/>
          </a:xfrm>
          <a:prstGeom prst="rect">
            <a:avLst/>
          </a:prstGeom>
        </p:spPr>
      </p:pic>
      <p:pic>
        <p:nvPicPr>
          <p:cNvPr id="14" name="Picture 2" descr="C:\Users\PC\AppData\Local\Microsoft\Windows\Temporary Internet Files\Content.IE5\G9NX09Q9\stork_PNG3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0283462" y="2971800"/>
            <a:ext cx="1878376" cy="2362200"/>
          </a:xfrm>
          <a:prstGeom prst="rect">
            <a:avLst/>
          </a:prstGeom>
          <a:noFill/>
        </p:spPr>
      </p:pic>
      <p:pic>
        <p:nvPicPr>
          <p:cNvPr id="15" name="Picture 14" descr="aaaaa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4719" y="0"/>
            <a:ext cx="1600199" cy="13887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42519" y="3172599"/>
            <a:ext cx="48006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BA" sz="4800" b="1" dirty="0" smtClean="0">
                <a:latin typeface="Arial" pitchFamily="34" charset="0"/>
                <a:cs typeface="Arial" pitchFamily="34" charset="0"/>
              </a:rPr>
              <a:t>ПТИЦЕ</a:t>
            </a:r>
            <a:endParaRPr lang="en-US" sz="4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20642703428a2c3adebf6272e6bb156.jpg"/>
          <p:cNvPicPr/>
          <p:nvPr/>
        </p:nvPicPr>
        <p:blipFill>
          <a:blip r:embed="rId2" cstate="print"/>
          <a:srcRect l="29608" r="-74" b="70576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5" name="Picture 4" descr="c20642703428a2c3adebf6272e6bb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038" y="1994698"/>
            <a:ext cx="8305800" cy="4863302"/>
          </a:xfrm>
          <a:prstGeom prst="rect">
            <a:avLst/>
          </a:prstGeom>
        </p:spPr>
      </p:pic>
      <p:pic>
        <p:nvPicPr>
          <p:cNvPr id="7" name="Picture 6" descr="c20642703428a2c3adebf6272e6bb156.jpg"/>
          <p:cNvPicPr/>
          <p:nvPr/>
        </p:nvPicPr>
        <p:blipFill>
          <a:blip r:embed="rId2" cstate="print"/>
          <a:srcRect l="32130" t="89552" r="9507" b="-13"/>
          <a:stretch>
            <a:fillRect/>
          </a:stretch>
        </p:blipFill>
        <p:spPr>
          <a:xfrm>
            <a:off x="3794919" y="6248400"/>
            <a:ext cx="1905000" cy="60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185319" y="3657600"/>
            <a:ext cx="24384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519319" y="3581400"/>
            <a:ext cx="10668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00119" y="5334000"/>
            <a:ext cx="1447800" cy="685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56719" y="5486400"/>
            <a:ext cx="24384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9719" y="304800"/>
            <a:ext cx="7117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За које животиње кажемо да су птице?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13519" y="914400"/>
            <a:ext cx="1158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ијело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је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покривено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перјем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имају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кљун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имају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</a:t>
            </a:r>
            <a:r>
              <a:rPr kumimoji="0" lang="sr-Cyrl-B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лаке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шупље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кости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двије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ножице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или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канџе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млади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легу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јаја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лете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већина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sr-Cyrl-B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99319" y="2971800"/>
            <a:ext cx="22098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56519" y="3429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КРИЛА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6919" y="4876800"/>
            <a:ext cx="22098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27919" y="5257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ПЕРЈЕ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586119" y="2438400"/>
            <a:ext cx="22098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043319" y="2895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КЉУН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24119" y="5410200"/>
            <a:ext cx="22098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052719" y="5867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НОЖИЦЕ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6319" y="27432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Које птице можемо видјети у нашој околини?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vrab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319" y="4648200"/>
            <a:ext cx="2499519" cy="1939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gol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"/>
            <a:ext cx="2621280" cy="1798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oj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74635" y="2438400"/>
            <a:ext cx="2787203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ev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3919" y="228600"/>
            <a:ext cx="2366963" cy="1578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k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14646" y="457200"/>
            <a:ext cx="2591161" cy="1828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djetli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438400"/>
            <a:ext cx="1737519" cy="2543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svraka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61519" y="4872930"/>
            <a:ext cx="2895600" cy="1985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sivavran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09919" y="4495800"/>
            <a:ext cx="2401229" cy="1922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sjen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33319" y="304800"/>
            <a:ext cx="2859427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432719" y="175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голуб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8919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дјетлић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1319" y="4419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врабац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7319" y="4572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сврака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5319" y="4572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кобац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00319" y="4343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сива врана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2919" y="2057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сјеница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19319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сојка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05119" y="182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кос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8719" y="1676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шева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Slika 21"/>
          <p:cNvPicPr/>
          <p:nvPr/>
        </p:nvPicPr>
        <p:blipFill>
          <a:blip r:embed="rId1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319" y="4953000"/>
            <a:ext cx="27432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04119" y="228600"/>
          <a:ext cx="996711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13519" y="3657600"/>
            <a:ext cx="54457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уништавају штетне инсекте, </a:t>
            </a:r>
          </a:p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бубе и црве,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519" y="4648200"/>
            <a:ext cx="62117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помажу у размножавању биљака </a:t>
            </a:r>
          </a:p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тако што разносе сјеме и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3519" y="5715000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r-Cyrl-B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уништавају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неке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животиње</a:t>
            </a:r>
            <a:endParaRPr kumimoji="0" lang="sr-Cyrl-B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BA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наносе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штету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њивама</a:t>
            </a:r>
            <a:r>
              <a:rPr kumimoji="0" lang="sr-Cyrl-B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7319" y="3657600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уништавају посијано</a:t>
            </a:r>
          </a:p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сјеме на њивама,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3519" y="4648200"/>
            <a:ext cx="3488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оштећују клипове</a:t>
            </a:r>
          </a:p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кукуруза и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3519" y="5638800"/>
            <a:ext cx="2926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лове кокошке</a:t>
            </a:r>
          </a:p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и пилиће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PC\AppData\Local\Microsoft\Windows\Temporary Internet Files\Content.IE5\MT7G69CS\scarecrow-958834_64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6119" y="3352800"/>
            <a:ext cx="204287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38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2719" y="2286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Како зовемо птице које се хране тако што лове друге животиње</a:t>
            </a:r>
          </a:p>
          <a:p>
            <a:pPr algn="ctr"/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(мање птице, зечеве, мишеве...)?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3919" y="1828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ПТИЦЕ ГРАБЉИВИЦЕ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4719" y="3276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Које су најпознатије птице грабљивице у нашим крајевима?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1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19" y="4953000"/>
            <a:ext cx="26193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2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319" y="4953000"/>
            <a:ext cx="22193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3" descr="Dokaz da je sivi soko brži od padobranaca (VIDEO) - National ...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519" y="50101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25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05119" y="5038725"/>
            <a:ext cx="251460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1319" y="4419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СОЈКА/КРЕЈА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461919" y="4419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СИВИ СОКО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023519" y="4419600"/>
            <a:ext cx="1419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КОБАЦ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13519" y="441960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ЈАСТРЕБ КОКОШАР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481" grpId="0"/>
      <p:bldP spid="20482" grpId="0"/>
      <p:bldP spid="20483" grpId="0"/>
      <p:bldP spid="20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6719" y="381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Како препознати птице грабљивице?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919" y="18288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Имају снажна и велика крила, јаке канџе и кљун, који је савијен као кука.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2519" y="38100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Зашто су корисне птице грабљивице?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519" y="53340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Уништавају животиње које праве штету биљкама које човјек гаји.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0719" y="0"/>
            <a:ext cx="3598689" cy="240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04119" y="735687"/>
            <a:ext cx="9448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ВРАНА ИЛИ ГАВРАН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Изгледају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скоро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Разлика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је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што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гаврани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крупнији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врана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обично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могу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видјети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пару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вране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увијек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чине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веће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групе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птица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Познате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изразито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паметне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птице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...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некад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учините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нешто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нажао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запамтиће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…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C\AppData\Local\Microsoft\Windows\Temporary Internet Files\Content.IE5\CAI2LJ2P\ULTRA-SMART-OW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5466" y="4800600"/>
            <a:ext cx="2181578" cy="2057400"/>
          </a:xfrm>
          <a:prstGeom prst="rect">
            <a:avLst/>
          </a:prstGeom>
          <a:noFill/>
        </p:spPr>
      </p:pic>
      <p:pic>
        <p:nvPicPr>
          <p:cNvPr id="9" name="Picture 8" descr="vr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319" y="0"/>
            <a:ext cx="2438400" cy="1637466"/>
          </a:xfrm>
          <a:prstGeom prst="rect">
            <a:avLst/>
          </a:prstGeom>
        </p:spPr>
      </p:pic>
      <p:pic>
        <p:nvPicPr>
          <p:cNvPr id="10" name="Picture 9" descr="gavr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4519" y="0"/>
            <a:ext cx="2362200" cy="1676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6119" y="5791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 smtClean="0">
                <a:latin typeface="Arial" pitchFamily="34" charset="0"/>
                <a:cs typeface="Arial" pitchFamily="34" charset="0"/>
              </a:rPr>
              <a:t>Занимљиво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4919" y="1219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ОСТАВИ НЕБО ЗА ПТИЦУ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8119" y="236220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Остави небо за птицу,</a:t>
            </a:r>
          </a:p>
          <a:p>
            <a:r>
              <a:rPr lang="sr-Cyrl-BA" sz="2400" b="1" dirty="0" smtClean="0"/>
              <a:t>за рибу нек пјева ријека,</a:t>
            </a:r>
          </a:p>
          <a:p>
            <a:r>
              <a:rPr lang="sr-Cyrl-BA" sz="2400" b="1" dirty="0" smtClean="0"/>
              <a:t>сјемену залијевај клицу,</a:t>
            </a:r>
          </a:p>
          <a:p>
            <a:r>
              <a:rPr lang="sr-Cyrl-BA" sz="2400" b="1" dirty="0" smtClean="0"/>
              <a:t>мир његуј за човјека.</a:t>
            </a:r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42919" y="228600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И чувај мекани пут,</a:t>
            </a:r>
          </a:p>
          <a:p>
            <a:r>
              <a:rPr lang="sr-Cyrl-BA" sz="2400" b="1" dirty="0" smtClean="0"/>
              <a:t>за твоје ножице босе,</a:t>
            </a:r>
          </a:p>
          <a:p>
            <a:r>
              <a:rPr lang="sr-Cyrl-BA" sz="2400" b="1" dirty="0" smtClean="0"/>
              <a:t>над њим је котур жут,</a:t>
            </a:r>
          </a:p>
          <a:p>
            <a:r>
              <a:rPr lang="sr-Cyrl-BA" sz="2400" b="1" dirty="0" smtClean="0"/>
              <a:t>и небо – заплавило се!</a:t>
            </a:r>
          </a:p>
          <a:p>
            <a:r>
              <a:rPr lang="sr-Cyrl-BA" sz="2400" b="1" dirty="0" smtClean="0"/>
              <a:t>Остави ноћ за снове,</a:t>
            </a:r>
          </a:p>
          <a:p>
            <a:r>
              <a:rPr lang="sr-Cyrl-BA" sz="2400" b="1" dirty="0" smtClean="0"/>
              <a:t>осмијех да сија на лицу,</a:t>
            </a:r>
          </a:p>
          <a:p>
            <a:r>
              <a:rPr lang="sr-Cyrl-BA" sz="2400" b="1" dirty="0" smtClean="0"/>
              <a:t>одвикни ловце да лове,</a:t>
            </a:r>
          </a:p>
          <a:p>
            <a:r>
              <a:rPr lang="sr-Cyrl-BA" sz="2400" b="1" dirty="0" smtClean="0"/>
              <a:t>остави небо за птицу...</a:t>
            </a:r>
          </a:p>
          <a:p>
            <a:endParaRPr lang="sr-Cyrl-BA" sz="2400" b="1" dirty="0" smtClean="0"/>
          </a:p>
          <a:p>
            <a:r>
              <a:rPr lang="en-US" sz="2400" b="1" dirty="0" smtClean="0"/>
              <a:t>                                    </a:t>
            </a:r>
            <a:r>
              <a:rPr lang="sr-Cyrl-BA" sz="2400" b="1" dirty="0" smtClean="0"/>
              <a:t>Драган Радуловић</a:t>
            </a:r>
            <a:endParaRPr lang="en-US" sz="2400" b="1" dirty="0"/>
          </a:p>
        </p:txBody>
      </p:sp>
      <p:pic>
        <p:nvPicPr>
          <p:cNvPr id="21506" name="Picture 2" descr="C:\Users\PC\AppData\Local\Microsoft\Windows\Temporary Internet Files\Content.IE5\CAI2LJ2P\SongBird-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719" y="3810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340</Words>
  <Application>Microsoft Office PowerPoint</Application>
  <PresentationFormat>Custom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9</cp:revision>
  <dcterms:created xsi:type="dcterms:W3CDTF">2020-04-10T15:58:21Z</dcterms:created>
  <dcterms:modified xsi:type="dcterms:W3CDTF">2020-04-12T20:52:23Z</dcterms:modified>
</cp:coreProperties>
</file>