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unknown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2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AC8A5E8-9AAF-4B4A-B83F-9DCBEB51C0D8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E5746B-D1AB-4752-ABFE-B862004D84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x-none" b="1" dirty="0" smtClean="0"/>
              <a:t>Равно огледало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x-none" b="1" dirty="0" smtClean="0"/>
              <a:t>Девети разред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47180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1273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000" b="1" dirty="0" smtClean="0">
                <a:latin typeface="+mj-lt"/>
                <a:cs typeface="Times New Roman" panose="02020603050405020304" pitchFamily="18" charset="0"/>
              </a:rPr>
              <a:t>Равно огледало је  углачана равна површина од коју се одбијају свјетлосни зраци.</a:t>
            </a:r>
            <a:endParaRPr lang="en-US" sz="20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455" y="2161309"/>
            <a:ext cx="3143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मराठी शब्दकोशातील आरसा व्याख्या आणि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9903" y="1638299"/>
            <a:ext cx="21145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izika 8 - 5.2 Odbijanje svjetlosti - ravno zrca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7718" y="3657600"/>
            <a:ext cx="363946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634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072" y="533400"/>
            <a:ext cx="588013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2400"/>
            <a:ext cx="3758677" cy="211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854037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b="1" dirty="0" smtClean="0"/>
              <a:t>Код огледала не може проћи зрак свјетлости, али ипак се чини да је слика иза огледала.То су </a:t>
            </a:r>
            <a:r>
              <a:rPr lang="x-none" b="1" dirty="0" smtClean="0">
                <a:solidFill>
                  <a:srgbClr val="FF0000"/>
                </a:solidFill>
              </a:rPr>
              <a:t>привидни</a:t>
            </a:r>
            <a:r>
              <a:rPr lang="x-none" b="1" dirty="0" smtClean="0"/>
              <a:t> или </a:t>
            </a:r>
            <a:r>
              <a:rPr lang="x-none" b="1" dirty="0" smtClean="0">
                <a:solidFill>
                  <a:srgbClr val="FF0000"/>
                </a:solidFill>
              </a:rPr>
              <a:t>нестварни</a:t>
            </a:r>
            <a:r>
              <a:rPr lang="x-none" b="1" dirty="0" smtClean="0"/>
              <a:t> ликови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66171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Zrcala i leće - konstrukcija slika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13728" end="164347.41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609600"/>
            <a:ext cx="8045450" cy="54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5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3886200" cy="23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854" y="838200"/>
            <a:ext cx="2732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 smtClean="0"/>
              <a:t>ПЕРИСКОП</a:t>
            </a:r>
            <a:endParaRPr lang="en-US" sz="2800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2139" y="3581400"/>
            <a:ext cx="4056522" cy="2210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897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9009" y="1503580"/>
            <a:ext cx="3332018" cy="186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640" y="3337771"/>
            <a:ext cx="3430369" cy="2729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712857"/>
            <a:ext cx="3357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4000" dirty="0" smtClean="0"/>
              <a:t>Калеидоскоп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68471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126</TotalTime>
  <Words>41</Words>
  <Application>Microsoft Office PowerPoint</Application>
  <PresentationFormat>On-screen Show (4:3)</PresentationFormat>
  <Paragraphs>6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Austin</vt:lpstr>
      <vt:lpstr>Равно огледало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 огледало</dc:title>
  <dc:creator>PC01</dc:creator>
  <cp:lastModifiedBy>M</cp:lastModifiedBy>
  <cp:revision>11</cp:revision>
  <dcterms:created xsi:type="dcterms:W3CDTF">2020-03-30T13:23:43Z</dcterms:created>
  <dcterms:modified xsi:type="dcterms:W3CDTF">2020-04-07T10:17:18Z</dcterms:modified>
</cp:coreProperties>
</file>