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4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ПОСЛИЈЕРАТНИ СВИЈЕТ И ЊЕГОВЕ СУПРОТНОСТИ . ДЕКОЛОНИЗАЦИЈА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543800" cy="52117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sr-Cyrl-RS" sz="2400" dirty="0" smtClean="0"/>
          </a:p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Уџбеник стр.142-144</a:t>
            </a:r>
          </a:p>
          <a:p>
            <a:pPr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*Мировна конфернција у Паризу 1946.године</a:t>
            </a:r>
          </a:p>
          <a:p>
            <a:pPr algn="just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аскол међу ратним побједницама</a:t>
            </a:r>
          </a:p>
          <a:p>
            <a:pPr algn="just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* Организација  уједињених нација  ( ОУН )</a:t>
            </a:r>
          </a:p>
          <a:p>
            <a:pPr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еколонизација</a:t>
            </a:r>
          </a:p>
          <a:p>
            <a:pPr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-неоколонијализам</a:t>
            </a:r>
          </a:p>
          <a:p>
            <a:pPr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-Покрет несврстаних</a:t>
            </a:r>
          </a:p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endParaRPr lang="sr-Cyrl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  </a:t>
            </a: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ПОСЛИЈЕРАТНИ СВИЈЕТ И ЊЕГОВЕ СУПРОТНОСТИ ДЕКОЛОНИЗАЦИЈА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848600" cy="51355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sr-Cyrl-RS" sz="2800" i="1" dirty="0" smtClean="0"/>
          </a:p>
          <a:p>
            <a:pPr>
              <a:buFontTx/>
              <a:buChar char="-"/>
            </a:pP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Задаци: </a:t>
            </a:r>
          </a:p>
          <a:p>
            <a:pPr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1.  Прочитај наставни садржај и одговори на питања у своју свеску стр.144</a:t>
            </a: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3.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За оне који желе више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 Прочитај историјски извор о </a:t>
            </a:r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Повељи Уједињених нација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и размисли о њеном утицају у данашњем времену.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sr-Cyrl-RS" sz="1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ХЛАДНИ РАТ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*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Блоковска подјела</a:t>
            </a:r>
          </a:p>
          <a:p>
            <a:pPr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НАТО пакт и Варшавски уговор</a:t>
            </a:r>
          </a:p>
          <a:p>
            <a:pPr>
              <a:buFontTx/>
              <a:buChar char="-"/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рка у наоружању-хладни рат</a:t>
            </a:r>
          </a:p>
          <a:p>
            <a:pPr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*Регионални ратови и кризе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ХЛАДНИ РАТ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i="1" dirty="0" smtClean="0"/>
              <a:t> </a:t>
            </a:r>
            <a:r>
              <a:rPr lang="sr-Cyrl-CS" sz="2800" i="1" dirty="0" smtClean="0"/>
              <a:t>З</a:t>
            </a:r>
            <a:r>
              <a:rPr lang="sr-Cyrl-RS" sz="2800" i="1" dirty="0" smtClean="0"/>
              <a:t>адаци</a:t>
            </a:r>
            <a:r>
              <a:rPr lang="sr-Cyrl-RS" sz="2800" dirty="0" smtClean="0"/>
              <a:t>: </a:t>
            </a:r>
          </a:p>
          <a:p>
            <a:pPr>
              <a:buNone/>
            </a:pPr>
            <a:r>
              <a:rPr lang="sr-Cyrl-RS" sz="2800" dirty="0" smtClean="0"/>
              <a:t> 1.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Прочитај наставни садржај и одговори на питања у своју свеску стр.149</a:t>
            </a: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За оне који желе више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 Истражи и размисли о утицају рушења Берлинског зида на успостављање нових </a:t>
            </a: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војно-политичких односа у свијету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155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ПОСЛИЈЕРАТНИ СВИЈЕТ И ЊЕГОВЕ СУПРОТНОСТИ . ДЕКОЛОНИЗАЦИЈА </vt:lpstr>
      <vt:lpstr>  ПОСЛИЈЕРАТНИ СВИЈЕТ И ЊЕГОВЕ СУПРОТНОСТИ ДЕКОЛОНИЗАЦИЈА  </vt:lpstr>
      <vt:lpstr>ХЛАДНИ РАТ</vt:lpstr>
      <vt:lpstr>ХЛАДНИ РАТ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Milija Marjanovic</cp:lastModifiedBy>
  <cp:revision>69</cp:revision>
  <dcterms:created xsi:type="dcterms:W3CDTF">2017-07-14T07:47:05Z</dcterms:created>
  <dcterms:modified xsi:type="dcterms:W3CDTF">2020-03-16T13:04:41Z</dcterms:modified>
</cp:coreProperties>
</file>