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7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3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17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8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377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38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80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8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1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9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5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6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1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DEC4-7E60-4784-87B7-F2316AC0AB8B}" type="datetimeFigureOut">
              <a:rPr lang="en-US" smtClean="0"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36D630-7688-4BC4-B442-DBE903EFF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8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5.3 AN INCREDIBLE JOURNEY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endParaRPr lang="en-US" sz="47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7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English is fun 5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6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</a:t>
            </a:r>
            <a:br>
              <a:rPr lang="en-US" dirty="0" smtClean="0"/>
            </a:br>
            <a:r>
              <a:rPr lang="en-US" sz="2000" dirty="0" smtClean="0"/>
              <a:t>Look at text 5.3 again and answer the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1.Where do Jane and Steve live?</a:t>
            </a:r>
          </a:p>
          <a:p>
            <a:r>
              <a:rPr lang="en-US" dirty="0" smtClean="0"/>
              <a:t>2.Where is Jane traveling for her spring break?</a:t>
            </a:r>
          </a:p>
          <a:p>
            <a:r>
              <a:rPr lang="en-US" dirty="0" smtClean="0"/>
              <a:t>3.Where is Steve going?</a:t>
            </a:r>
          </a:p>
          <a:p>
            <a:r>
              <a:rPr lang="en-US" dirty="0" smtClean="0"/>
              <a:t>4.Is Jane ready for her trip?</a:t>
            </a:r>
          </a:p>
          <a:p>
            <a:r>
              <a:rPr lang="en-US" dirty="0" smtClean="0"/>
              <a:t>5.What language is Jane going to speak in India?</a:t>
            </a:r>
          </a:p>
          <a:p>
            <a:r>
              <a:rPr lang="en-US" dirty="0" smtClean="0"/>
              <a:t>6.Are they excited about their trips?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1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878" y="0"/>
            <a:ext cx="10039434" cy="7312595"/>
          </a:xfrm>
        </p:spPr>
        <p:txBody>
          <a:bodyPr>
            <a:noAutofit/>
          </a:bodyPr>
          <a:lstStyle/>
          <a:p>
            <a:r>
              <a:rPr lang="en-US" b="1" i="1" u="sng" dirty="0" smtClean="0"/>
              <a:t>TO BOOK </a:t>
            </a:r>
            <a:r>
              <a:rPr lang="en-US" dirty="0" smtClean="0"/>
              <a:t>(v.)- to </a:t>
            </a:r>
            <a:r>
              <a:rPr lang="en-US" dirty="0"/>
              <a:t>reserve (a place, passage, etc.) or engage the services of (someone) in advance</a:t>
            </a:r>
          </a:p>
          <a:p>
            <a:pPr marL="0" indent="0">
              <a:buNone/>
            </a:pPr>
            <a:r>
              <a:rPr lang="en-US" i="1" dirty="0" smtClean="0"/>
              <a:t>          </a:t>
            </a:r>
            <a:endParaRPr lang="en-US" i="1" dirty="0"/>
          </a:p>
          <a:p>
            <a:endParaRPr lang="en-US" dirty="0" smtClean="0"/>
          </a:p>
          <a:p>
            <a:r>
              <a:rPr lang="en-US" b="1" i="1" u="sng" dirty="0" smtClean="0"/>
              <a:t>ABROAD </a:t>
            </a:r>
            <a:r>
              <a:rPr lang="en-US" dirty="0" smtClean="0"/>
              <a:t>(n.)- </a:t>
            </a:r>
            <a:r>
              <a:rPr lang="en-US" dirty="0"/>
              <a:t>out of the </a:t>
            </a:r>
            <a:r>
              <a:rPr lang="en-US" dirty="0" err="1" smtClean="0"/>
              <a:t>country;in</a:t>
            </a:r>
            <a:r>
              <a:rPr lang="en-US" dirty="0" smtClean="0"/>
              <a:t> </a:t>
            </a:r>
            <a:r>
              <a:rPr lang="en-US" dirty="0"/>
              <a:t>foreign lands</a:t>
            </a:r>
          </a:p>
          <a:p>
            <a:endParaRPr lang="en-US" dirty="0" smtClean="0"/>
          </a:p>
          <a:p>
            <a:r>
              <a:rPr lang="en-US" b="1" i="1" u="sng" dirty="0" smtClean="0"/>
              <a:t>VACCINE </a:t>
            </a:r>
            <a:r>
              <a:rPr lang="en-US" dirty="0" smtClean="0"/>
              <a:t>(n.)</a:t>
            </a:r>
            <a:r>
              <a:rPr lang="en-US" dirty="0"/>
              <a:t> </a:t>
            </a:r>
            <a:r>
              <a:rPr lang="en-US" dirty="0" smtClean="0"/>
              <a:t>-a </a:t>
            </a:r>
            <a:r>
              <a:rPr lang="en-US" dirty="0"/>
              <a:t>substance made from the germs that cause a disease which is given to people to prevent them getting the disease</a:t>
            </a:r>
          </a:p>
          <a:p>
            <a:pPr marL="0" indent="0">
              <a:buNone/>
            </a:pPr>
            <a:r>
              <a:rPr lang="en-US" i="1" dirty="0" smtClean="0"/>
              <a:t>      </a:t>
            </a:r>
          </a:p>
          <a:p>
            <a:endParaRPr lang="en-US" dirty="0" smtClean="0"/>
          </a:p>
          <a:p>
            <a:r>
              <a:rPr lang="en-US" b="1" i="1" u="sng" dirty="0" smtClean="0"/>
              <a:t>ILLNESS</a:t>
            </a:r>
            <a:r>
              <a:rPr lang="en-US" dirty="0" smtClean="0"/>
              <a:t> (n.)- </a:t>
            </a:r>
            <a:r>
              <a:rPr lang="en-US" dirty="0"/>
              <a:t>a state of ill health</a:t>
            </a:r>
          </a:p>
          <a:p>
            <a:pPr marL="0" indent="0">
              <a:buNone/>
            </a:pPr>
            <a:r>
              <a:rPr lang="en-US" i="1" dirty="0" smtClean="0"/>
              <a:t>         </a:t>
            </a:r>
            <a:endParaRPr lang="en-US" i="1" dirty="0"/>
          </a:p>
          <a:p>
            <a:endParaRPr lang="en-US" dirty="0" smtClean="0"/>
          </a:p>
          <a:p>
            <a:r>
              <a:rPr lang="en-US" b="1" i="1" u="sng" dirty="0" smtClean="0"/>
              <a:t> TO COMMUNICATE </a:t>
            </a:r>
            <a:r>
              <a:rPr lang="en-US" dirty="0" smtClean="0"/>
              <a:t>(v.)- </a:t>
            </a:r>
            <a:r>
              <a:rPr lang="en-US" dirty="0"/>
              <a:t>to exchange (thoughts) or make known (information or feelings) by speech, writing, or other </a:t>
            </a:r>
            <a:r>
              <a:rPr lang="en-US" dirty="0" smtClean="0"/>
              <a:t>means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i="1" u="sng" dirty="0" smtClean="0"/>
              <a:t>VOYAGE</a:t>
            </a:r>
            <a:r>
              <a:rPr lang="en-US" dirty="0" smtClean="0"/>
              <a:t> (n.)</a:t>
            </a:r>
            <a:r>
              <a:rPr lang="en-US" dirty="0"/>
              <a:t> </a:t>
            </a:r>
            <a:r>
              <a:rPr lang="en-US" dirty="0" smtClean="0"/>
              <a:t>-a </a:t>
            </a:r>
            <a:r>
              <a:rPr lang="en-US" dirty="0"/>
              <a:t>long journey by sea or in space</a:t>
            </a:r>
          </a:p>
          <a:p>
            <a:pPr marL="0" indent="0">
              <a:buNone/>
            </a:pPr>
            <a:r>
              <a:rPr lang="en-US" i="1" dirty="0" smtClean="0"/>
              <a:t>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5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Vocabulary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/>
                </a:solidFill>
              </a:rPr>
              <a:t>1. Find the words from the text among these jumbled letters.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For example: </a:t>
            </a:r>
            <a:r>
              <a:rPr lang="en-US" sz="2800" dirty="0" err="1" smtClean="0">
                <a:solidFill>
                  <a:schemeClr val="tx1"/>
                </a:solidFill>
              </a:rPr>
              <a:t>yaegvo</a:t>
            </a:r>
            <a:r>
              <a:rPr lang="en-US" sz="2800" dirty="0" smtClean="0">
                <a:solidFill>
                  <a:schemeClr val="tx1"/>
                </a:solidFill>
              </a:rPr>
              <a:t> – voyage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2.Use the words from exercise 1 to complete the sentences.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3.Match the words on the left and right to get the expressions from the text: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travel abroad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8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Grammar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</a:rPr>
              <a:t>1. Use the Present Simple or Present Continuous to complete the sentences 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For example: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1.We usually </a:t>
            </a:r>
            <a:r>
              <a:rPr lang="en-US" u="sng" dirty="0" smtClean="0">
                <a:solidFill>
                  <a:schemeClr val="tx1"/>
                </a:solidFill>
              </a:rPr>
              <a:t>travel </a:t>
            </a:r>
            <a:r>
              <a:rPr lang="en-US" dirty="0" smtClean="0">
                <a:solidFill>
                  <a:schemeClr val="tx1"/>
                </a:solidFill>
              </a:rPr>
              <a:t>abroad for spring break.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     BUT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This </a:t>
            </a:r>
            <a:r>
              <a:rPr lang="en-US" dirty="0" err="1" smtClean="0">
                <a:solidFill>
                  <a:schemeClr val="tx1"/>
                </a:solidFill>
              </a:rPr>
              <a:t>year,we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 smtClean="0">
                <a:solidFill>
                  <a:schemeClr val="tx1"/>
                </a:solidFill>
              </a:rPr>
              <a:t>are going </a:t>
            </a:r>
            <a:r>
              <a:rPr lang="en-US" dirty="0" smtClean="0">
                <a:solidFill>
                  <a:schemeClr val="tx1"/>
                </a:solidFill>
              </a:rPr>
              <a:t>to India.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40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598" y="42672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</a:t>
            </a:r>
            <a:r>
              <a:rPr lang="en-US" dirty="0"/>
              <a:t> </a:t>
            </a:r>
            <a:r>
              <a:rPr lang="en-US" dirty="0" smtClean="0"/>
              <a:t>Use the Present Simple or Be going to </a:t>
            </a:r>
            <a:r>
              <a:rPr lang="en-US" dirty="0" err="1" smtClean="0"/>
              <a:t>to</a:t>
            </a:r>
            <a:r>
              <a:rPr lang="en-US" dirty="0" smtClean="0"/>
              <a:t> complete the sentences: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</a:rPr>
              <a:t>For example: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1.My parents </a:t>
            </a:r>
            <a:r>
              <a:rPr lang="en-US" u="sng" dirty="0" smtClean="0">
                <a:solidFill>
                  <a:schemeClr val="tx1"/>
                </a:solidFill>
              </a:rPr>
              <a:t>don’t </a:t>
            </a:r>
            <a:r>
              <a:rPr lang="en-US" dirty="0" smtClean="0">
                <a:solidFill>
                  <a:schemeClr val="tx1"/>
                </a:solidFill>
              </a:rPr>
              <a:t>usually </a:t>
            </a:r>
            <a:r>
              <a:rPr lang="en-US" u="sng" dirty="0" smtClean="0">
                <a:solidFill>
                  <a:schemeClr val="tx1"/>
                </a:solidFill>
              </a:rPr>
              <a:t>have </a:t>
            </a:r>
            <a:r>
              <a:rPr lang="en-US" dirty="0" smtClean="0">
                <a:solidFill>
                  <a:schemeClr val="tx1"/>
                </a:solidFill>
              </a:rPr>
              <a:t>time to spend with their friends.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But this </a:t>
            </a:r>
            <a:r>
              <a:rPr lang="en-US" dirty="0" err="1" smtClean="0">
                <a:solidFill>
                  <a:schemeClr val="tx1"/>
                </a:solidFill>
              </a:rPr>
              <a:t>weekend,they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u="sng" dirty="0" smtClean="0">
                <a:solidFill>
                  <a:schemeClr val="tx1"/>
                </a:solidFill>
              </a:rPr>
              <a:t>are going to make </a:t>
            </a:r>
            <a:r>
              <a:rPr lang="en-US" dirty="0" smtClean="0">
                <a:solidFill>
                  <a:schemeClr val="tx1"/>
                </a:solidFill>
              </a:rPr>
              <a:t>a barbecue.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3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1.Write about your last spring </a:t>
            </a:r>
            <a:r>
              <a:rPr lang="en-US" dirty="0" err="1" smtClean="0">
                <a:solidFill>
                  <a:schemeClr val="tx1"/>
                </a:solidFill>
              </a:rPr>
              <a:t>break.Make</a:t>
            </a:r>
            <a:r>
              <a:rPr lang="en-US" dirty="0" smtClean="0">
                <a:solidFill>
                  <a:schemeClr val="tx1"/>
                </a:solidFill>
              </a:rPr>
              <a:t> the </a:t>
            </a:r>
            <a:r>
              <a:rPr lang="en-US" smtClean="0">
                <a:solidFill>
                  <a:schemeClr val="tx1"/>
                </a:solidFill>
              </a:rPr>
              <a:t>story interesting.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2.Do the exercises at page 40 in your workbooks.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8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188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5.3 AN INCREDIBLE JOURNEY</vt:lpstr>
      <vt:lpstr>Reading comprehension Look at text 5.3 again and answer the questions:</vt:lpstr>
      <vt:lpstr>PowerPoint Presentation</vt:lpstr>
      <vt:lpstr>Vocabulary   1. Find the words from the text among these jumbled letters. For example: yaegvo – voyage  2.Use the words from exercise 1 to complete the sentences.  3.Match the words on the left and right to get the expressions from the text:  travel abroad</vt:lpstr>
      <vt:lpstr>Grammar  1. Use the Present Simple or Present Continuous to complete the sentences :  For example:  1.We usually travel abroad for spring break.                           BUT    This year,we are going to India.</vt:lpstr>
      <vt:lpstr>2. Use the Present Simple or Be going to to complete the sentences:  For example:  1.My parents don’t usually have time to spend with their friends.      But this weekend,they are going to make a barbecue.   </vt:lpstr>
      <vt:lpstr>HOMEWORK   1.Write about your last spring break.Make the story interesting.  2.Do the exercises at page 40 in your workbooks.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AN INCREDIBLE JORNEY</dc:title>
  <dc:creator>Korisnik</dc:creator>
  <cp:lastModifiedBy>Mataruga Kristina i Dragan</cp:lastModifiedBy>
  <cp:revision>12</cp:revision>
  <dcterms:created xsi:type="dcterms:W3CDTF">2020-03-18T16:21:17Z</dcterms:created>
  <dcterms:modified xsi:type="dcterms:W3CDTF">2020-03-29T06:31:19Z</dcterms:modified>
</cp:coreProperties>
</file>