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60" r:id="rId4"/>
    <p:sldId id="258" r:id="rId5"/>
    <p:sldId id="259" r:id="rId6"/>
    <p:sldId id="263" r:id="rId7"/>
    <p:sldId id="265" r:id="rId8"/>
    <p:sldId id="266" r:id="rId9"/>
    <p:sldId id="267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9932062-72F7-45C3-A1D6-C0EAF8F506F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BBD28D1-ACFE-41CE-A440-1C2CE6C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2062-72F7-45C3-A1D6-C0EAF8F506F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28D1-ACFE-41CE-A440-1C2CE6C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93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2062-72F7-45C3-A1D6-C0EAF8F506F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28D1-ACFE-41CE-A440-1C2CE6C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0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2062-72F7-45C3-A1D6-C0EAF8F506F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28D1-ACFE-41CE-A440-1C2CE6C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7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2062-72F7-45C3-A1D6-C0EAF8F506F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28D1-ACFE-41CE-A440-1C2CE6C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9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2062-72F7-45C3-A1D6-C0EAF8F506F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28D1-ACFE-41CE-A440-1C2CE6C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6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2062-72F7-45C3-A1D6-C0EAF8F506F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28D1-ACFE-41CE-A440-1C2CE6C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3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2062-72F7-45C3-A1D6-C0EAF8F506F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28D1-ACFE-41CE-A440-1C2CE6C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9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2062-72F7-45C3-A1D6-C0EAF8F506F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28D1-ACFE-41CE-A440-1C2CE6C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8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2062-72F7-45C3-A1D6-C0EAF8F506F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BBD28D1-ACFE-41CE-A440-1C2CE6C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7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9932062-72F7-45C3-A1D6-C0EAF8F506F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BBD28D1-ACFE-41CE-A440-1C2CE6C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37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9932062-72F7-45C3-A1D6-C0EAF8F506F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ABBD28D1-ACFE-41CE-A440-1C2CE6C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4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CDD37B4-C4EA-4F94-B0CB-FA8BD5242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" r="8874" b="3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0" name="Okvir za tekst 9">
            <a:extLst>
              <a:ext uri="{FF2B5EF4-FFF2-40B4-BE49-F238E27FC236}">
                <a16:creationId xmlns:a16="http://schemas.microsoft.com/office/drawing/2014/main" xmlns="" id="{D879159B-B835-45A7-8B5D-FEAC5D1AA903}"/>
              </a:ext>
            </a:extLst>
          </p:cNvPr>
          <p:cNvSpPr txBox="1"/>
          <p:nvPr/>
        </p:nvSpPr>
        <p:spPr>
          <a:xfrm>
            <a:off x="5168348" y="2283556"/>
            <a:ext cx="7023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r-Cyrl-R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ПРИЧА О РАКУ КРОЈАЧУ</a:t>
            </a:r>
            <a:r>
              <a:rPr lang="sr-Latn-R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xmlns="" id="{4F4C7B36-50D8-44C1-8172-FF9C06685778}"/>
              </a:ext>
            </a:extLst>
          </p:cNvPr>
          <p:cNvSpPr txBox="1"/>
          <p:nvPr/>
        </p:nvSpPr>
        <p:spPr>
          <a:xfrm>
            <a:off x="7247215" y="1407081"/>
            <a:ext cx="4420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Десанка Максимовић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kvir za tekst 12">
            <a:extLst>
              <a:ext uri="{FF2B5EF4-FFF2-40B4-BE49-F238E27FC236}">
                <a16:creationId xmlns:a16="http://schemas.microsoft.com/office/drawing/2014/main" xmlns="" id="{EFD02184-71FC-47A4-9919-DB59F0591DAC}"/>
              </a:ext>
            </a:extLst>
          </p:cNvPr>
          <p:cNvSpPr txBox="1"/>
          <p:nvPr/>
        </p:nvSpPr>
        <p:spPr>
          <a:xfrm>
            <a:off x="4795852" y="508427"/>
            <a:ext cx="567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xmlns="" id="{46A13520-D3CC-43F1-9D0D-DFFE5F555EC4}"/>
              </a:ext>
            </a:extLst>
          </p:cNvPr>
          <p:cNvSpPr txBox="1"/>
          <p:nvPr/>
        </p:nvSpPr>
        <p:spPr>
          <a:xfrm>
            <a:off x="7354956" y="3241675"/>
            <a:ext cx="22749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обрада )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93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9000">
              <a:schemeClr val="accent1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5D270282-ACCA-4B96-88EC-20872DD92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30" y="1461531"/>
            <a:ext cx="7858539" cy="4528452"/>
          </a:xfrm>
          <a:prstGeom prst="rect">
            <a:avLst/>
          </a:prstGeom>
        </p:spPr>
      </p:pic>
      <p:sp>
        <p:nvSpPr>
          <p:cNvPr id="10" name="Okvir za tekst 9">
            <a:extLst>
              <a:ext uri="{FF2B5EF4-FFF2-40B4-BE49-F238E27FC236}">
                <a16:creationId xmlns:a16="http://schemas.microsoft.com/office/drawing/2014/main" xmlns="" id="{36252F47-934B-43B5-9450-EB1DC1D7FD7B}"/>
              </a:ext>
            </a:extLst>
          </p:cNvPr>
          <p:cNvSpPr txBox="1"/>
          <p:nvPr/>
        </p:nvSpPr>
        <p:spPr>
          <a:xfrm>
            <a:off x="543339" y="384313"/>
            <a:ext cx="114738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 ти замишљаш крај ове приче? Илуструј крај  приче.</a:t>
            </a:r>
          </a:p>
          <a:p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Одабери забаву или разговор Рака Кројача са </a:t>
            </a:r>
            <a:r>
              <a:rPr lang="sr-Cyrl-R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његовом </a:t>
            </a: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дјецом.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xmlns="" id="{4EC52B6D-E79B-431A-AA22-F4960A52C980}"/>
              </a:ext>
            </a:extLst>
          </p:cNvPr>
          <p:cNvSpPr txBox="1"/>
          <p:nvPr/>
        </p:nvSpPr>
        <p:spPr>
          <a:xfrm>
            <a:off x="543340" y="6202017"/>
            <a:ext cx="10416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Настављамо … на идућем часу. Видимо се сутра.</a:t>
            </a:r>
            <a:r>
              <a:rPr lang="sr-Cyrl-R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43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9000">
              <a:schemeClr val="accent1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kvir za tekst 7">
            <a:extLst>
              <a:ext uri="{FF2B5EF4-FFF2-40B4-BE49-F238E27FC236}">
                <a16:creationId xmlns:a16="http://schemas.microsoft.com/office/drawing/2014/main" xmlns="" id="{DC75D382-C34D-4C87-993D-A8D894D6ACF1}"/>
              </a:ext>
            </a:extLst>
          </p:cNvPr>
          <p:cNvSpPr txBox="1"/>
          <p:nvPr/>
        </p:nvSpPr>
        <p:spPr>
          <a:xfrm>
            <a:off x="7235686" y="355435"/>
            <a:ext cx="495631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Десанка Максимовић </a:t>
            </a:r>
            <a:endParaRPr lang="sr-Latn-R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dirty="0">
                <a:solidFill>
                  <a:schemeClr val="accent1">
                    <a:lumMod val="50000"/>
                  </a:schemeClr>
                </a:solidFill>
              </a:rPr>
              <a:t>(1898 -1</a:t>
            </a: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9</a:t>
            </a:r>
            <a:r>
              <a:rPr lang="sr-Cyrl-RS" sz="2400" dirty="0">
                <a:solidFill>
                  <a:schemeClr val="accent1">
                    <a:lumMod val="50000"/>
                  </a:schemeClr>
                </a:solidFill>
              </a:rPr>
              <a:t>93)</a:t>
            </a:r>
            <a:endParaRPr lang="sr-Latn-RS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sr-Cyrl-RS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r-Cyrl-RS" sz="2800" dirty="0">
                <a:solidFill>
                  <a:schemeClr val="accent1">
                    <a:lumMod val="50000"/>
                  </a:schemeClr>
                </a:solidFill>
              </a:rPr>
              <a:t>Рођена је у </a:t>
            </a:r>
            <a:r>
              <a:rPr lang="sr-Cyrl-RS" sz="2800" dirty="0" err="1">
                <a:solidFill>
                  <a:schemeClr val="accent1">
                    <a:lumMod val="50000"/>
                  </a:schemeClr>
                </a:solidFill>
              </a:rPr>
              <a:t>Рабровици</a:t>
            </a:r>
            <a:r>
              <a:rPr lang="sr-Cyrl-RS" sz="2800" dirty="0">
                <a:solidFill>
                  <a:schemeClr val="accent1">
                    <a:lumMod val="50000"/>
                  </a:schemeClr>
                </a:solidFill>
              </a:rPr>
              <a:t> код Ваљева.</a:t>
            </a:r>
            <a:r>
              <a:rPr lang="sr-Latn-R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RS" sz="2800" dirty="0">
                <a:solidFill>
                  <a:schemeClr val="accent1">
                    <a:lumMod val="50000"/>
                  </a:schemeClr>
                </a:solidFill>
              </a:rPr>
              <a:t>Објавила је више књига. Познате књиге за </a:t>
            </a:r>
            <a:r>
              <a:rPr lang="sr-Cyrl-RS" sz="2800" dirty="0" err="1">
                <a:solidFill>
                  <a:schemeClr val="accent1">
                    <a:lumMod val="50000"/>
                  </a:schemeClr>
                </a:solidFill>
              </a:rPr>
              <a:t>дјецу</a:t>
            </a:r>
            <a:r>
              <a:rPr lang="sr-Cyrl-RS" sz="2800" dirty="0">
                <a:solidFill>
                  <a:schemeClr val="accent1">
                    <a:lumMod val="50000"/>
                  </a:schemeClr>
                </a:solidFill>
              </a:rPr>
              <a:t> су:  </a:t>
            </a:r>
            <a:r>
              <a:rPr lang="sr-Cyrl-RS" sz="2800" i="1" dirty="0">
                <a:solidFill>
                  <a:schemeClr val="accent1">
                    <a:lumMod val="50000"/>
                  </a:schemeClr>
                </a:solidFill>
              </a:rPr>
              <a:t>Златни лептир</a:t>
            </a:r>
            <a:r>
              <a:rPr lang="sr-Cyrl-RS" sz="2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sr-Cyrl-RS" sz="2800" i="1" dirty="0">
                <a:solidFill>
                  <a:schemeClr val="accent1">
                    <a:lumMod val="50000"/>
                  </a:schemeClr>
                </a:solidFill>
              </a:rPr>
              <a:t>Ђачко срце</a:t>
            </a:r>
            <a:r>
              <a:rPr lang="sr-Cyrl-RS" sz="2800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sr-Latn-R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RS" sz="2800" i="1" dirty="0">
                <a:solidFill>
                  <a:schemeClr val="accent1">
                    <a:lumMod val="50000"/>
                  </a:schemeClr>
                </a:solidFill>
              </a:rPr>
              <a:t>Ако је веровати мојој  баки</a:t>
            </a:r>
            <a:r>
              <a:rPr lang="sr-Cyrl-RS" sz="2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sr-Cyrl-RS" sz="2800" i="1" dirty="0" err="1">
                <a:solidFill>
                  <a:schemeClr val="accent1">
                    <a:lumMod val="50000"/>
                  </a:schemeClr>
                </a:solidFill>
              </a:rPr>
              <a:t>Прадјевојчица</a:t>
            </a:r>
            <a:r>
              <a:rPr lang="sr-Cyrl-RS" sz="28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r>
              <a:rPr lang="sr-Cyrl-RS" sz="2800" dirty="0">
                <a:solidFill>
                  <a:schemeClr val="accent1">
                    <a:lumMod val="50000"/>
                  </a:schemeClr>
                </a:solidFill>
              </a:rPr>
              <a:t>У претходном разреду читали сте  </a:t>
            </a:r>
            <a:r>
              <a:rPr lang="sr-Cyrl-RS" sz="2800" dirty="0" err="1">
                <a:solidFill>
                  <a:schemeClr val="accent1">
                    <a:lumMod val="50000"/>
                  </a:schemeClr>
                </a:solidFill>
              </a:rPr>
              <a:t>Десанкину</a:t>
            </a:r>
            <a:r>
              <a:rPr lang="sr-Cyrl-RS" sz="2800" dirty="0">
                <a:solidFill>
                  <a:schemeClr val="accent1">
                    <a:lumMod val="50000"/>
                  </a:schemeClr>
                </a:solidFill>
              </a:rPr>
              <a:t> причу </a:t>
            </a:r>
            <a:r>
              <a:rPr lang="sr-Cyrl-RS" sz="2800" i="1" dirty="0">
                <a:solidFill>
                  <a:schemeClr val="accent1">
                    <a:lumMod val="50000"/>
                  </a:schemeClr>
                </a:solidFill>
              </a:rPr>
              <a:t>Сликарка зима</a:t>
            </a:r>
            <a:r>
              <a:rPr lang="sr-Cyrl-RS" sz="28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C3439003-CEE5-4EBC-B69A-1F5FC72F7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6964845" cy="684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6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9000">
              <a:schemeClr val="accent1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kvir za tekst 3">
            <a:extLst>
              <a:ext uri="{FF2B5EF4-FFF2-40B4-BE49-F238E27FC236}">
                <a16:creationId xmlns:a16="http://schemas.microsoft.com/office/drawing/2014/main" xmlns="" id="{28DAF503-9CF0-4F98-B83B-F2781659C2AA}"/>
              </a:ext>
            </a:extLst>
          </p:cNvPr>
          <p:cNvSpPr txBox="1"/>
          <p:nvPr/>
        </p:nvSpPr>
        <p:spPr>
          <a:xfrm>
            <a:off x="921026" y="1146313"/>
            <a:ext cx="97469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Отворите ваше Читанке.</a:t>
            </a:r>
          </a:p>
          <a:p>
            <a:endParaRPr lang="sr-Cyrl-R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sr-Cyrl-R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странама </a:t>
            </a:r>
            <a:r>
              <a:rPr lang="sr-Cyrl-R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R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sr-Cyrl-R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R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налази се наша данашња прича:</a:t>
            </a:r>
          </a:p>
          <a:p>
            <a:endParaRPr lang="sr-Cyrl-R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Latn-R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r-Cyrl-R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Прича о Раку Кројачу</a:t>
            </a:r>
            <a:r>
              <a:rPr lang="sr-Latn-R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sr-Cyrl-R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Читајте и подвлачите непознате </a:t>
            </a:r>
            <a:r>
              <a:rPr lang="sr-Cyrl-R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ријечи</a:t>
            </a: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621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9000">
              <a:schemeClr val="accent1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5F1FC23-F28B-45B9-8EE8-B13CEDB4F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010" y="914401"/>
            <a:ext cx="6857999" cy="502919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258FF864-BAD9-4868-BDD0-3764EBEA4C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43171" y="853440"/>
            <a:ext cx="6857999" cy="51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5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9000">
              <a:schemeClr val="accent1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6D5441B5-0CA3-409B-95E2-919EAF869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белутак - бијели камен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гргеч и штука - врсте риба, слатководне рибе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седеф- унутрашњи бисерасти слој у шкољке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пренеражен – запрепаштен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каћиперка  – она која воли да се кити и уређује</a:t>
            </a: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xmlns="" id="{7D321B6F-2F91-429C-B6A4-878F86D98F5A}"/>
              </a:ext>
            </a:extLst>
          </p:cNvPr>
          <p:cNvSpPr txBox="1"/>
          <p:nvPr/>
        </p:nvSpPr>
        <p:spPr>
          <a:xfrm>
            <a:off x="762001" y="963219"/>
            <a:ext cx="6081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МАЊЕ ПОЗНАТЕ РИЈЕЧИ</a:t>
            </a:r>
            <a:r>
              <a:rPr lang="sr-Cyrl-R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xmlns="" id="{B7B895D8-29DA-43D7-A8EA-7113705BEFBC}"/>
              </a:ext>
            </a:extLst>
          </p:cNvPr>
          <p:cNvSpPr txBox="1"/>
          <p:nvPr/>
        </p:nvSpPr>
        <p:spPr>
          <a:xfrm>
            <a:off x="5638800" y="297542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12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9000">
              <a:schemeClr val="accent1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kvir za tekst 3">
            <a:extLst>
              <a:ext uri="{FF2B5EF4-FFF2-40B4-BE49-F238E27FC236}">
                <a16:creationId xmlns:a16="http://schemas.microsoft.com/office/drawing/2014/main" xmlns="" id="{E972D18B-A827-4367-8E03-258AFA8641C5}"/>
              </a:ext>
            </a:extLst>
          </p:cNvPr>
          <p:cNvSpPr txBox="1"/>
          <p:nvPr/>
        </p:nvSpPr>
        <p:spPr>
          <a:xfrm>
            <a:off x="596347" y="874643"/>
            <a:ext cx="114366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 о причи</a:t>
            </a:r>
          </a:p>
          <a:p>
            <a:r>
              <a:rPr lang="sr-Cyrl-R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ВЈЕЖБА 1</a:t>
            </a:r>
          </a:p>
          <a:p>
            <a:endParaRPr lang="sr-Cyrl-R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Гдје</a:t>
            </a: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 дешава радња ове приче?</a:t>
            </a:r>
          </a:p>
          <a:p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 су ликови у причи?</a:t>
            </a:r>
          </a:p>
          <a:p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Наведи сличности живота ликова из приче са животом људи.</a:t>
            </a:r>
          </a:p>
          <a:p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Који су нестварни догађаји у овој причи? </a:t>
            </a:r>
          </a:p>
          <a:p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Какав је Рак Кројач? Опиши га.</a:t>
            </a:r>
          </a:p>
          <a:p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 рибе траже од Рака Кројача да им шије? </a:t>
            </a:r>
          </a:p>
          <a:p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Које рибе траже да им се шију хаљине?</a:t>
            </a:r>
          </a:p>
        </p:txBody>
      </p:sp>
    </p:spTree>
    <p:extLst>
      <p:ext uri="{BB962C8B-B14F-4D97-AF65-F5344CB8AC3E}">
        <p14:creationId xmlns:p14="http://schemas.microsoft.com/office/powerpoint/2010/main" val="319910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9000">
              <a:schemeClr val="accent1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kvir za tekst 3">
            <a:extLst>
              <a:ext uri="{FF2B5EF4-FFF2-40B4-BE49-F238E27FC236}">
                <a16:creationId xmlns:a16="http://schemas.microsoft.com/office/drawing/2014/main" xmlns="" id="{E972D18B-A827-4367-8E03-258AFA8641C5}"/>
              </a:ext>
            </a:extLst>
          </p:cNvPr>
          <p:cNvSpPr txBox="1"/>
          <p:nvPr/>
        </p:nvSpPr>
        <p:spPr>
          <a:xfrm>
            <a:off x="596347" y="874643"/>
            <a:ext cx="114366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Ова прича говори о животу животиња. </a:t>
            </a:r>
          </a:p>
          <a:p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 живе рибе и друге животиње у </a:t>
            </a:r>
            <a:r>
              <a:rPr lang="sr-Cyrl-R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ријеци</a:t>
            </a: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Оне се забављају слично људима. </a:t>
            </a:r>
          </a:p>
          <a:p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Откријете везу између начина живота у </a:t>
            </a:r>
            <a:r>
              <a:rPr lang="sr-Cyrl-R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ријеци</a:t>
            </a: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sr-Cyrl-R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човјеков</a:t>
            </a:r>
            <a:r>
              <a:rPr lang="sr-Latn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 живота. </a:t>
            </a:r>
          </a:p>
          <a:p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ли сте некада посматрали игре рибица, бубица и лептира?</a:t>
            </a:r>
          </a:p>
          <a:p>
            <a:endParaRPr lang="sr-Cyrl-R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sr-Cyrl-R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овој причи као и у бајкама побјеђује правда. </a:t>
            </a:r>
          </a:p>
        </p:txBody>
      </p:sp>
    </p:spTree>
    <p:extLst>
      <p:ext uri="{BB962C8B-B14F-4D97-AF65-F5344CB8AC3E}">
        <p14:creationId xmlns:p14="http://schemas.microsoft.com/office/powerpoint/2010/main" val="82644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9000">
              <a:schemeClr val="accent1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kvir za tekst 3">
            <a:extLst>
              <a:ext uri="{FF2B5EF4-FFF2-40B4-BE49-F238E27FC236}">
                <a16:creationId xmlns:a16="http://schemas.microsoft.com/office/drawing/2014/main" xmlns="" id="{E972D18B-A827-4367-8E03-258AFA8641C5}"/>
              </a:ext>
            </a:extLst>
          </p:cNvPr>
          <p:cNvSpPr txBox="1"/>
          <p:nvPr/>
        </p:nvSpPr>
        <p:spPr>
          <a:xfrm>
            <a:off x="377686" y="92765"/>
            <a:ext cx="1158902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ваше свеске можете записати: </a:t>
            </a:r>
          </a:p>
          <a:p>
            <a:endParaRPr lang="sr-Cyrl-R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sr-Latn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Прича о Раку Кројачу</a:t>
            </a:r>
            <a:r>
              <a:rPr lang="sr-Latn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sr-Cyrl-R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Десанка Максимовић</a:t>
            </a:r>
          </a:p>
          <a:p>
            <a:endParaRPr lang="sr-Cyrl-R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Вријеме</a:t>
            </a:r>
            <a:r>
              <a:rPr lang="sr-Cyrl-R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радње</a:t>
            </a: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r-Cyrl-R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љетни</a:t>
            </a: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 и сумрак</a:t>
            </a:r>
          </a:p>
          <a:p>
            <a:r>
              <a:rPr lang="sr-Cyrl-R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Мјесто</a:t>
            </a:r>
            <a:r>
              <a:rPr lang="sr-Cyrl-R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радње</a:t>
            </a: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r-Cyrl-R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ријечно</a:t>
            </a: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дно , под белутком, </a:t>
            </a:r>
            <a:r>
              <a:rPr lang="sr-Cyrl-R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ријечни</a:t>
            </a: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вир </a:t>
            </a:r>
          </a:p>
          <a:p>
            <a:r>
              <a:rPr lang="sr-Cyrl-R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Главни лик </a:t>
            </a: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sr-Cyrl-R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вриједан</a:t>
            </a: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марљив, неуморан, спретан , сналажљив,</a:t>
            </a:r>
          </a:p>
          <a:p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одговоран, паметан, омиљен</a:t>
            </a:r>
          </a:p>
          <a:p>
            <a:endParaRPr lang="sr-Cyrl-R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Споредни ликови</a:t>
            </a: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рибице (гргеч, штука, каћиперка пастрмка)</a:t>
            </a:r>
          </a:p>
          <a:p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бубе, лептири, рибице, </a:t>
            </a:r>
            <a:r>
              <a:rPr lang="sr-Cyrl-R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рачићи,дјеца</a:t>
            </a:r>
            <a:endParaRPr lang="sr-Cyrl-R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BA0EF493-4F75-42B7-B123-A46C08487C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16" y="4047174"/>
            <a:ext cx="1265584" cy="100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0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9000">
              <a:schemeClr val="accent1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kvir za tekst 3">
            <a:extLst>
              <a:ext uri="{FF2B5EF4-FFF2-40B4-BE49-F238E27FC236}">
                <a16:creationId xmlns:a16="http://schemas.microsoft.com/office/drawing/2014/main" xmlns="" id="{E972D18B-A827-4367-8E03-258AFA8641C5}"/>
              </a:ext>
            </a:extLst>
          </p:cNvPr>
          <p:cNvSpPr txBox="1"/>
          <p:nvPr/>
        </p:nvSpPr>
        <p:spPr>
          <a:xfrm>
            <a:off x="377686" y="92765"/>
            <a:ext cx="1143662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Поука приче:</a:t>
            </a:r>
          </a:p>
          <a:p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Покушај самостално да напишеш поуку приче.</a:t>
            </a:r>
          </a:p>
          <a:p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Зашто је важно да будемо </a:t>
            </a:r>
            <a:r>
              <a:rPr lang="sr-Cyrl-R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вриједни</a:t>
            </a: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одговорни и љубазни?</a:t>
            </a:r>
          </a:p>
          <a:p>
            <a:endParaRPr lang="sr-Cyrl-R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Задаци за самосталан рад:</a:t>
            </a:r>
          </a:p>
          <a:p>
            <a:endParaRPr lang="sr-Cyrl-R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r-Cyrl-R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Вјежбај</a:t>
            </a: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изражајно читање ове приче 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Покушај да напишеш  што више глагола  који могу да се повежу </a:t>
            </a:r>
            <a:r>
              <a:rPr lang="sr-Cyrl-R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 </a:t>
            </a: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темом ВОДА.</a:t>
            </a:r>
          </a:p>
          <a:p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 пливати, ронити, запливати, прскати, потонути…)</a:t>
            </a:r>
          </a:p>
          <a:p>
            <a:endParaRPr lang="sr-Cyrl-R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9297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legradska">
  <a:themeElements>
    <a:clrScheme name="Velegradska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Velegradsk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elegradsk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Velegradska</Template>
  <TotalTime>156</TotalTime>
  <Words>419</Words>
  <Application>Microsoft Office PowerPoint</Application>
  <PresentationFormat>Prilagođavanje</PresentationFormat>
  <Paragraphs>68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Velegradska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User</dc:creator>
  <cp:lastModifiedBy>tatjana</cp:lastModifiedBy>
  <cp:revision>37</cp:revision>
  <dcterms:created xsi:type="dcterms:W3CDTF">2020-03-24T00:13:38Z</dcterms:created>
  <dcterms:modified xsi:type="dcterms:W3CDTF">2020-04-08T12:33:29Z</dcterms:modified>
</cp:coreProperties>
</file>