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83" r:id="rId3"/>
    <p:sldId id="263" r:id="rId4"/>
    <p:sldId id="284" r:id="rId5"/>
    <p:sldId id="264" r:id="rId6"/>
    <p:sldId id="285" r:id="rId7"/>
    <p:sldId id="270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5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01E41-219C-41DA-B05F-886977FCCAA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5E8E9-1E42-4E3E-8FD6-6E69D88B5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3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1B4141-482A-452B-960F-E39EC91E559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B12BC4-F82A-4885-B39B-91FDED29C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41B4141-482A-452B-960F-E39EC91E559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1B4141-482A-452B-960F-E39EC91E559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B12BC4-F82A-4885-B39B-91FDED29CF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C41B4141-482A-452B-960F-E39EC91E559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EB12BC4-F82A-4885-B39B-91FDED29C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95"/>
            <a:ext cx="7772400" cy="3571875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sr-Latn-RS" altLang="en-US" sz="7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LIFE CHALLENGES</a:t>
            </a:r>
            <a:br>
              <a:rPr lang="sr-Latn-RS" altLang="en-US" sz="7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sr-Latn-RS" altLang="en-US" sz="4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What have you achieved so far?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altLang="en-US" dirty="0">
                <a:solidFill>
                  <a:srgbClr val="002060"/>
                </a:solidFill>
              </a:rPr>
              <a:t>Student's Books, p. 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58040549_142582624324055_9120574135595582110_n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4095" y="304800"/>
            <a:ext cx="5078730" cy="655764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855" indent="0" algn="just">
              <a:buNone/>
            </a:pPr>
            <a:r>
              <a:rPr lang="sr-Latn-RS" altLang="en-US" sz="2400" dirty="0" smtClean="0"/>
              <a:t> 1. Why does Pramesh think he will get a better job?</a:t>
            </a:r>
          </a:p>
          <a:p>
            <a:pPr marL="109855" indent="0" algn="just">
              <a:buNone/>
            </a:pPr>
            <a:r>
              <a:rPr lang="sr-Latn-RS" altLang="en-US" sz="2400" dirty="0" smtClean="0">
                <a:solidFill>
                  <a:srgbClr val="FF0000"/>
                </a:solidFill>
              </a:rPr>
              <a:t>1. Because he believes in his knowledge and skills. </a:t>
            </a:r>
          </a:p>
          <a:p>
            <a:pPr marL="109855" indent="0" algn="just">
              <a:buNone/>
            </a:pPr>
            <a:r>
              <a:rPr lang="sr-Latn-RS" altLang="en-US" sz="2400" dirty="0" smtClean="0">
                <a:solidFill>
                  <a:schemeClr val="tx1"/>
                </a:solidFill>
              </a:rPr>
              <a:t>2. Which profesion is Vladimir’s favourite?</a:t>
            </a:r>
          </a:p>
          <a:p>
            <a:pPr marL="109855" indent="0" algn="just">
              <a:buNone/>
            </a:pPr>
            <a:r>
              <a:rPr lang="sr-Latn-RS" altLang="en-US" sz="2400" dirty="0" smtClean="0">
                <a:solidFill>
                  <a:srgbClr val="FF0000"/>
                </a:solidFill>
              </a:rPr>
              <a:t>2. The profession of a photographer.</a:t>
            </a:r>
          </a:p>
          <a:p>
            <a:pPr marL="109855" indent="0" algn="just">
              <a:buNone/>
            </a:pPr>
            <a:r>
              <a:rPr lang="sr-Latn-RS" altLang="en-US" sz="2400" dirty="0" smtClean="0">
                <a:solidFill>
                  <a:schemeClr val="tx1"/>
                </a:solidFill>
              </a:rPr>
              <a:t>3. Why does Gerhard think his job is not so good?</a:t>
            </a:r>
          </a:p>
          <a:p>
            <a:pPr marL="109855" indent="0" algn="just">
              <a:buNone/>
            </a:pPr>
            <a:r>
              <a:rPr lang="sr-Latn-RS" altLang="en-US" sz="2400" dirty="0" smtClean="0">
                <a:solidFill>
                  <a:srgbClr val="FF0000"/>
                </a:solidFill>
              </a:rPr>
              <a:t>3. Because it is sometimes boring.</a:t>
            </a:r>
          </a:p>
          <a:p>
            <a:pPr marL="109855" indent="0" algn="just">
              <a:buNone/>
            </a:pPr>
            <a:r>
              <a:rPr lang="sr-Latn-RS" altLang="en-US" sz="2400" dirty="0" smtClean="0">
                <a:solidFill>
                  <a:schemeClr val="tx1"/>
                </a:solidFill>
              </a:rPr>
              <a:t>4. Why do people think that Akiko’s job is unusual?</a:t>
            </a:r>
          </a:p>
          <a:p>
            <a:pPr marL="109855" indent="0" algn="just">
              <a:buNone/>
            </a:pPr>
            <a:r>
              <a:rPr lang="sr-Latn-RS" altLang="en-US" sz="2400" dirty="0" smtClean="0">
                <a:solidFill>
                  <a:srgbClr val="FF0000"/>
                </a:solidFill>
              </a:rPr>
              <a:t>4. Because she is a woman and works as an engineer.</a:t>
            </a:r>
          </a:p>
          <a:p>
            <a:pPr marL="109855" indent="0" algn="just">
              <a:buNone/>
            </a:pPr>
            <a:r>
              <a:rPr lang="sr-Latn-RS" altLang="en-US" sz="2400" dirty="0" smtClean="0">
                <a:solidFill>
                  <a:schemeClr val="tx1"/>
                </a:solidFill>
              </a:rPr>
              <a:t>5. Who has worked longest?</a:t>
            </a:r>
          </a:p>
          <a:p>
            <a:pPr marL="109855" indent="0" algn="just">
              <a:buNone/>
            </a:pPr>
            <a:r>
              <a:rPr lang="sr-Latn-RS" altLang="en-US" sz="2400" dirty="0" smtClean="0">
                <a:solidFill>
                  <a:srgbClr val="FF0000"/>
                </a:solidFill>
              </a:rPr>
              <a:t>5. Gerhard has worked longest.</a:t>
            </a:r>
          </a:p>
          <a:p>
            <a:pPr marL="109855" indent="0" algn="just">
              <a:buNone/>
            </a:pPr>
            <a:r>
              <a:rPr lang="sr-Latn-RS" altLang="en-US" sz="2400" dirty="0" smtClean="0"/>
              <a:t>                               </a:t>
            </a:r>
          </a:p>
          <a:p>
            <a:pPr marL="109855" indent="0" algn="just">
              <a:buNone/>
            </a:pPr>
            <a:endParaRPr lang="sr-Latn-RS" altLang="en-US" sz="2400" dirty="0" smtClean="0"/>
          </a:p>
          <a:p>
            <a:pPr marL="109855" indent="0" algn="just">
              <a:buNone/>
            </a:pPr>
            <a:endParaRPr lang="sr-Latn-RS" altLang="en-US" sz="2400" dirty="0" smtClean="0"/>
          </a:p>
          <a:p>
            <a:pPr marL="109855" indent="0" algn="just">
              <a:buNone/>
            </a:pPr>
            <a:r>
              <a:rPr lang="sr-Latn-RS" altLang="en-US" sz="2400" dirty="0" smtClean="0"/>
              <a:t>                                </a:t>
            </a:r>
          </a:p>
          <a:p>
            <a:pPr marL="109855" indent="0" algn="just">
              <a:buNone/>
            </a:pPr>
            <a:endParaRPr lang="sr-Latn-RS" altLang="en-US" sz="2400" dirty="0" smtClean="0"/>
          </a:p>
          <a:p>
            <a:pPr marL="109855" indent="0" algn="just">
              <a:buNone/>
            </a:pPr>
            <a:endParaRPr lang="sr-Latn-RS" altLang="en-US" sz="2400" dirty="0" smtClean="0"/>
          </a:p>
          <a:p>
            <a:pPr marL="109855" indent="0" algn="just">
              <a:buNone/>
            </a:pPr>
            <a:endParaRPr lang="sr-Latn-RS" altLang="en-US" sz="2400" dirty="0" smtClean="0"/>
          </a:p>
          <a:p>
            <a:pPr marL="109855" indent="0" algn="just">
              <a:buNone/>
            </a:pPr>
            <a:endParaRPr lang="sr-Latn-RS" altLang="en-US" sz="2400" dirty="0" smtClean="0"/>
          </a:p>
          <a:p>
            <a:pPr marL="109855" indent="0" algn="just">
              <a:buNone/>
            </a:pPr>
            <a:r>
              <a:rPr lang="sr-Latn-RS" altLang="en-US" sz="2400" dirty="0" smtClean="0"/>
              <a:t>                                </a:t>
            </a:r>
          </a:p>
          <a:p>
            <a:pPr marL="109855" indent="0" algn="just">
              <a:buNone/>
            </a:pPr>
            <a:r>
              <a:rPr lang="sr-Latn-RS" altLang="en-US" sz="2400" dirty="0" smtClean="0"/>
              <a:t>                               </a:t>
            </a:r>
            <a:r>
              <a:rPr lang="en-US" sz="2400" u="sng" dirty="0" smtClean="0">
                <a:solidFill>
                  <a:schemeClr val="accent3"/>
                </a:solidFill>
                <a:sym typeface="+mn-ea"/>
              </a:rPr>
              <a:t> </a:t>
            </a:r>
            <a:endParaRPr lang="en-US" sz="2400" u="sng" dirty="0" smtClean="0">
              <a:solidFill>
                <a:schemeClr val="accent3"/>
              </a:solidFill>
            </a:endParaRPr>
          </a:p>
          <a:p>
            <a:pPr marL="109855" indent="0"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sr-Latn-RS" altLang="en-US" sz="2400" dirty="0" smtClean="0"/>
              <a:t> </a:t>
            </a: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i="1" dirty="0" smtClean="0"/>
          </a:p>
          <a:p>
            <a:pPr algn="just">
              <a:buNone/>
            </a:pPr>
            <a:endParaRPr lang="en-US" sz="2400" i="1" dirty="0" smtClean="0"/>
          </a:p>
          <a:p>
            <a:pPr algn="just">
              <a:buNone/>
            </a:pPr>
            <a:endParaRPr lang="en-US" sz="2400" i="1" dirty="0" smtClean="0"/>
          </a:p>
          <a:p>
            <a:pPr algn="just">
              <a:buNone/>
            </a:pPr>
            <a:endParaRPr lang="en-US" sz="2400" i="1" dirty="0" smtClean="0"/>
          </a:p>
          <a:p>
            <a:pPr algn="just">
              <a:buNone/>
            </a:pPr>
            <a:endParaRPr lang="en-US" sz="2400" u="sng" dirty="0" smtClean="0">
              <a:solidFill>
                <a:schemeClr val="accent3"/>
              </a:solidFill>
            </a:endParaRPr>
          </a:p>
          <a:p>
            <a:pPr algn="just">
              <a:buNone/>
            </a:pPr>
            <a:endParaRPr lang="en-US" sz="2400" u="sng" dirty="0" smtClean="0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altLang="en-US" dirty="0"/>
              <a:t>Reading comprehension: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0000" lnSpcReduction="20000"/>
          </a:bodyPr>
          <a:lstStyle/>
          <a:p>
            <a:pPr marL="109855" indent="0">
              <a:buNone/>
            </a:pPr>
            <a:r>
              <a:rPr lang="sr-Latn-RS" altLang="en-US" sz="2000"/>
              <a:t>- to achieve</a:t>
            </a:r>
          </a:p>
          <a:p>
            <a:pPr marL="109855" indent="0">
              <a:buNone/>
            </a:pPr>
            <a:endParaRPr lang="sr-Latn-RS" altLang="en-US" sz="2000"/>
          </a:p>
          <a:p>
            <a:pPr marL="109855" indent="0">
              <a:buNone/>
            </a:pPr>
            <a:r>
              <a:rPr lang="sr-Latn-RS" altLang="en-US" sz="2000"/>
              <a:t>- spice</a:t>
            </a:r>
          </a:p>
          <a:p>
            <a:pPr marL="109855" indent="0">
              <a:buNone/>
            </a:pPr>
            <a:endParaRPr lang="sr-Latn-RS" altLang="en-US" sz="2000"/>
          </a:p>
          <a:p>
            <a:pPr marL="109855" indent="0">
              <a:buNone/>
            </a:pPr>
            <a:r>
              <a:rPr lang="sr-Latn-RS" altLang="en-US" sz="2000"/>
              <a:t>- to succeed</a:t>
            </a:r>
          </a:p>
          <a:p>
            <a:pPr marL="109855" indent="0">
              <a:buNone/>
            </a:pPr>
            <a:endParaRPr lang="sr-Latn-RS" altLang="en-US" sz="2000"/>
          </a:p>
          <a:p>
            <a:pPr marL="109855" indent="0">
              <a:buNone/>
            </a:pPr>
            <a:r>
              <a:rPr lang="sr-Latn-RS" altLang="en-US" sz="2000"/>
              <a:t>- to shoot</a:t>
            </a:r>
          </a:p>
          <a:p>
            <a:pPr marL="109855" indent="0">
              <a:buNone/>
            </a:pPr>
            <a:endParaRPr lang="sr-Latn-RS" altLang="en-US" sz="2000"/>
          </a:p>
          <a:p>
            <a:pPr marL="109855" indent="0">
              <a:buNone/>
            </a:pPr>
            <a:r>
              <a:rPr lang="sr-Latn-RS" altLang="en-US" sz="2000"/>
              <a:t>- career</a:t>
            </a:r>
          </a:p>
          <a:p>
            <a:pPr marL="109855" indent="0">
              <a:buNone/>
            </a:pPr>
            <a:endParaRPr lang="sr-Latn-RS" altLang="en-US" sz="2000"/>
          </a:p>
          <a:p>
            <a:pPr marL="109855" indent="0">
              <a:buNone/>
            </a:pPr>
            <a:r>
              <a:rPr lang="sr-Latn-RS" altLang="en-US" sz="2000"/>
              <a:t>- routine</a:t>
            </a:r>
          </a:p>
          <a:p>
            <a:pPr marL="109855" indent="0">
              <a:buNone/>
            </a:pPr>
            <a:endParaRPr lang="sr-Latn-RS" altLang="en-US" sz="2000"/>
          </a:p>
          <a:p>
            <a:pPr marL="109855" indent="0">
              <a:buNone/>
            </a:pPr>
            <a:r>
              <a:rPr lang="sr-Latn-RS" altLang="en-US" sz="2000"/>
              <a:t>- truck</a:t>
            </a:r>
          </a:p>
          <a:p>
            <a:pPr marL="109855" indent="0">
              <a:buNone/>
            </a:pPr>
            <a:endParaRPr lang="sr-Latn-RS" altLang="en-US" sz="2000"/>
          </a:p>
          <a:p>
            <a:pPr marL="109855" indent="0">
              <a:buNone/>
            </a:pPr>
            <a:r>
              <a:rPr lang="sr-Latn-RS" altLang="en-US" sz="2000"/>
              <a:t>- licence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09855" indent="0">
              <a:buNone/>
            </a:pPr>
            <a:r>
              <a:rPr lang="sr-Latn-RS" altLang="en-US" sz="2000"/>
              <a:t>-to get something usually by skill</a:t>
            </a:r>
          </a:p>
          <a:p>
            <a:pPr marL="109855" indent="0">
              <a:buNone/>
            </a:pPr>
            <a:r>
              <a:rPr lang="sr-Latn-RS" altLang="en-US" sz="2000"/>
              <a:t>- what you add to food to make it tasty</a:t>
            </a:r>
          </a:p>
          <a:p>
            <a:pPr marL="109855" indent="0">
              <a:buNone/>
            </a:pPr>
            <a:r>
              <a:rPr lang="sr-Latn-RS" altLang="en-US" sz="2000"/>
              <a:t>- to get something you wanted</a:t>
            </a:r>
          </a:p>
          <a:p>
            <a:pPr marL="109855" indent="0">
              <a:buNone/>
            </a:pPr>
            <a:r>
              <a:rPr lang="sr-Latn-RS" altLang="en-US" sz="2000"/>
              <a:t>- to take photographs</a:t>
            </a:r>
          </a:p>
          <a:p>
            <a:pPr marL="109855" indent="0">
              <a:buNone/>
            </a:pPr>
            <a:r>
              <a:rPr lang="sr-Latn-RS" altLang="en-US" sz="2000"/>
              <a:t>- the period you spend working</a:t>
            </a:r>
          </a:p>
          <a:p>
            <a:pPr marL="109855" indent="0">
              <a:buNone/>
            </a:pPr>
            <a:r>
              <a:rPr lang="sr-Latn-RS" altLang="en-US" sz="2000"/>
              <a:t>- a situation in which you repeat the things you do</a:t>
            </a:r>
          </a:p>
          <a:p>
            <a:pPr marL="109855" indent="0">
              <a:buNone/>
            </a:pPr>
            <a:r>
              <a:rPr lang="sr-Latn-RS" altLang="en-US" sz="2000"/>
              <a:t>- it transports heavy things</a:t>
            </a:r>
          </a:p>
          <a:p>
            <a:pPr marL="109855" indent="0">
              <a:buNone/>
            </a:pPr>
            <a:r>
              <a:rPr lang="sr-Latn-RS" altLang="en-US" sz="2000"/>
              <a:t>- a document which shows that you may do something</a:t>
            </a:r>
          </a:p>
          <a:p>
            <a:pPr marL="109855" indent="0">
              <a:buNone/>
            </a:pPr>
            <a:endParaRPr lang="sr-Latn-RS" altLang="en-US" sz="20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altLang="en-US"/>
              <a:t>Vocabulary: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marL="109855" indent="0" algn="just">
              <a:buNone/>
            </a:pPr>
            <a:r>
              <a:rPr lang="sr-Latn-RS" altLang="en-US" dirty="0" smtClean="0">
                <a:solidFill>
                  <a:schemeClr val="tx1"/>
                </a:solidFill>
              </a:rPr>
              <a:t>1. If you do the same job for a long time, it becomes a</a:t>
            </a:r>
            <a:r>
              <a:rPr lang="sr-Latn-RS" altLang="en-US" dirty="0" smtClean="0">
                <a:solidFill>
                  <a:srgbClr val="FF0000"/>
                </a:solidFill>
              </a:rPr>
              <a:t> </a:t>
            </a:r>
            <a:r>
              <a:rPr lang="sr-Latn-RS" altLang="en-US" u="sng" dirty="0" smtClean="0">
                <a:solidFill>
                  <a:srgbClr val="FF0000"/>
                </a:solidFill>
              </a:rPr>
              <a:t>routine</a:t>
            </a:r>
            <a:r>
              <a:rPr lang="sr-Latn-RS" altLang="en-US" dirty="0" smtClean="0">
                <a:solidFill>
                  <a:schemeClr val="tx1"/>
                </a:solidFill>
              </a:rPr>
              <a:t>.</a:t>
            </a:r>
          </a:p>
          <a:p>
            <a:pPr marL="109855" indent="0" algn="just">
              <a:buNone/>
            </a:pPr>
            <a:r>
              <a:rPr lang="sr-Latn-RS" altLang="en-US" dirty="0" smtClean="0">
                <a:solidFill>
                  <a:schemeClr val="tx1"/>
                </a:solidFill>
              </a:rPr>
              <a:t>2. My father works for a shipping company. He drives a big </a:t>
            </a:r>
            <a:r>
              <a:rPr lang="sr-Latn-RS" altLang="en-US" u="sng" dirty="0" smtClean="0">
                <a:solidFill>
                  <a:srgbClr val="FF0000"/>
                </a:solidFill>
              </a:rPr>
              <a:t>truck</a:t>
            </a:r>
            <a:r>
              <a:rPr lang="sr-Latn-RS" altLang="en-US" dirty="0" smtClean="0">
                <a:solidFill>
                  <a:schemeClr val="tx1"/>
                </a:solidFill>
              </a:rPr>
              <a:t>.</a:t>
            </a:r>
          </a:p>
          <a:p>
            <a:pPr marL="109855" indent="0" algn="just">
              <a:buNone/>
            </a:pPr>
            <a:r>
              <a:rPr lang="sr-Latn-RS" altLang="en-US" dirty="0" smtClean="0">
                <a:solidFill>
                  <a:schemeClr val="tx1"/>
                </a:solidFill>
              </a:rPr>
              <a:t>3. She started her </a:t>
            </a:r>
            <a:r>
              <a:rPr lang="sr-Latn-RS" altLang="en-US" u="sng" dirty="0" smtClean="0">
                <a:solidFill>
                  <a:srgbClr val="FF0000"/>
                </a:solidFill>
              </a:rPr>
              <a:t>career</a:t>
            </a:r>
            <a:r>
              <a:rPr lang="sr-Latn-RS" altLang="en-US" dirty="0" smtClean="0">
                <a:solidFill>
                  <a:srgbClr val="FF0000"/>
                </a:solidFill>
              </a:rPr>
              <a:t> </a:t>
            </a:r>
            <a:r>
              <a:rPr lang="sr-Latn-RS" altLang="en-US" dirty="0" smtClean="0">
                <a:solidFill>
                  <a:schemeClr val="tx1"/>
                </a:solidFill>
              </a:rPr>
              <a:t>as a language teacher, but she is a journalist.</a:t>
            </a:r>
          </a:p>
          <a:p>
            <a:pPr marL="109855" indent="0" algn="just">
              <a:buNone/>
            </a:pPr>
            <a:r>
              <a:rPr lang="sr-Latn-RS" altLang="en-US" dirty="0" smtClean="0">
                <a:solidFill>
                  <a:schemeClr val="tx1"/>
                </a:solidFill>
              </a:rPr>
              <a:t>4. I got my driver’s </a:t>
            </a:r>
            <a:r>
              <a:rPr lang="sr-Latn-RS" altLang="en-US" u="sng" dirty="0" smtClean="0">
                <a:solidFill>
                  <a:srgbClr val="FF0000"/>
                </a:solidFill>
              </a:rPr>
              <a:t>license</a:t>
            </a:r>
            <a:r>
              <a:rPr lang="sr-Latn-RS" altLang="en-US" dirty="0" smtClean="0">
                <a:solidFill>
                  <a:schemeClr val="tx1"/>
                </a:solidFill>
              </a:rPr>
              <a:t> when I was 19.</a:t>
            </a:r>
          </a:p>
          <a:p>
            <a:pPr marL="109855" indent="0" algn="just">
              <a:buNone/>
            </a:pPr>
            <a:r>
              <a:rPr lang="sr-Latn-RS" altLang="en-US" dirty="0" smtClean="0">
                <a:solidFill>
                  <a:schemeClr val="tx1"/>
                </a:solidFill>
              </a:rPr>
              <a:t>5. He doesn’t work hard and he hasn’t </a:t>
            </a:r>
            <a:r>
              <a:rPr lang="sr-Latn-RS" altLang="en-US" u="sng" dirty="0" smtClean="0">
                <a:solidFill>
                  <a:srgbClr val="FF0000"/>
                </a:solidFill>
              </a:rPr>
              <a:t>achieved</a:t>
            </a:r>
            <a:r>
              <a:rPr lang="sr-Latn-RS" altLang="en-US" dirty="0" smtClean="0">
                <a:solidFill>
                  <a:schemeClr val="tx1"/>
                </a:solidFill>
              </a:rPr>
              <a:t> a lot so far.</a:t>
            </a:r>
          </a:p>
          <a:p>
            <a:pPr marL="109855" indent="0" algn="just">
              <a:buNone/>
            </a:pPr>
            <a:r>
              <a:rPr lang="sr-Latn-RS" altLang="en-US" dirty="0" smtClean="0">
                <a:solidFill>
                  <a:schemeClr val="tx1"/>
                </a:solidFill>
              </a:rPr>
              <a:t>6. You should add some </a:t>
            </a:r>
            <a:r>
              <a:rPr lang="sr-Latn-RS" altLang="en-US" u="sng" dirty="0" smtClean="0">
                <a:solidFill>
                  <a:srgbClr val="FF0000"/>
                </a:solidFill>
              </a:rPr>
              <a:t>spice</a:t>
            </a:r>
            <a:r>
              <a:rPr lang="sr-Latn-RS" altLang="en-US" dirty="0" smtClean="0">
                <a:solidFill>
                  <a:schemeClr val="tx1"/>
                </a:solidFill>
              </a:rPr>
              <a:t> to the steak.</a:t>
            </a:r>
          </a:p>
          <a:p>
            <a:pPr marL="109855" indent="0" algn="just">
              <a:buNone/>
            </a:pPr>
            <a:r>
              <a:rPr lang="sr-Latn-RS" altLang="en-US" dirty="0" smtClean="0">
                <a:solidFill>
                  <a:schemeClr val="tx1"/>
                </a:solidFill>
              </a:rPr>
              <a:t>7. I </a:t>
            </a:r>
            <a:r>
              <a:rPr lang="sr-Latn-RS" altLang="en-US" u="sng" dirty="0" smtClean="0">
                <a:solidFill>
                  <a:srgbClr val="FF0000"/>
                </a:solidFill>
              </a:rPr>
              <a:t>shoot</a:t>
            </a:r>
            <a:r>
              <a:rPr lang="sr-Latn-RS" altLang="en-US" dirty="0" smtClean="0">
                <a:solidFill>
                  <a:schemeClr val="tx1"/>
                </a:solidFill>
              </a:rPr>
              <a:t> many photographs when I go abroad.</a:t>
            </a:r>
          </a:p>
          <a:p>
            <a:pPr marL="109855" indent="0" algn="just">
              <a:buNone/>
            </a:pPr>
            <a:r>
              <a:rPr lang="sr-Latn-RS" altLang="en-US" dirty="0" smtClean="0">
                <a:solidFill>
                  <a:schemeClr val="tx1"/>
                </a:solidFill>
              </a:rPr>
              <a:t>8. If you work hard, you will </a:t>
            </a:r>
            <a:r>
              <a:rPr lang="sr-Latn-RS" altLang="en-US" u="sng" dirty="0" smtClean="0">
                <a:solidFill>
                  <a:srgbClr val="FF0000"/>
                </a:solidFill>
              </a:rPr>
              <a:t>succeed</a:t>
            </a:r>
            <a:r>
              <a:rPr lang="sr-Latn-RS" alt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altLang="en-US" sz="3555" dirty="0"/>
              <a:t>Choose the correct word from exercise 1 to complete the sentences: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altLang="en-US" sz="4000"/>
              <a:t>Match the words to get expressions from the text: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855" indent="0">
              <a:buNone/>
            </a:pPr>
            <a:r>
              <a:rPr lang="sr-Latn-RS" altLang="en-US"/>
              <a:t>university</a:t>
            </a:r>
          </a:p>
          <a:p>
            <a:pPr marL="109855" indent="0">
              <a:buNone/>
            </a:pPr>
            <a:endParaRPr lang="sr-Latn-RS" altLang="en-US"/>
          </a:p>
          <a:p>
            <a:pPr marL="109855" indent="0">
              <a:buNone/>
            </a:pPr>
            <a:r>
              <a:rPr lang="sr-Latn-RS" altLang="en-US"/>
              <a:t>shoot </a:t>
            </a:r>
          </a:p>
          <a:p>
            <a:pPr marL="109855" indent="0">
              <a:buNone/>
            </a:pPr>
            <a:endParaRPr lang="sr-Latn-RS" altLang="en-US"/>
          </a:p>
          <a:p>
            <a:pPr marL="109855" indent="0">
              <a:buNone/>
            </a:pPr>
            <a:r>
              <a:rPr lang="sr-Latn-RS" altLang="en-US"/>
              <a:t>driver’s</a:t>
            </a:r>
          </a:p>
          <a:p>
            <a:pPr marL="109855" indent="0">
              <a:buNone/>
            </a:pPr>
            <a:endParaRPr lang="sr-Latn-RS" altLang="en-US"/>
          </a:p>
          <a:p>
            <a:pPr marL="109855" indent="0">
              <a:buNone/>
            </a:pPr>
            <a:r>
              <a:rPr lang="sr-Latn-RS" altLang="en-US"/>
              <a:t>finish</a:t>
            </a:r>
          </a:p>
          <a:p>
            <a:pPr marL="109855" indent="0">
              <a:buNone/>
            </a:pPr>
            <a:endParaRPr lang="sr-Latn-RS" altLang="en-US"/>
          </a:p>
          <a:p>
            <a:pPr marL="109855" indent="0">
              <a:buNone/>
            </a:pPr>
            <a:r>
              <a:rPr lang="sr-Latn-RS" altLang="en-US"/>
              <a:t>computer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855" indent="0">
              <a:buNone/>
            </a:pPr>
            <a:r>
              <a:rPr lang="sr-Latn-RS" altLang="en-US"/>
              <a:t>diploma</a:t>
            </a:r>
          </a:p>
          <a:p>
            <a:pPr marL="109855" indent="0">
              <a:buNone/>
            </a:pPr>
            <a:endParaRPr lang="sr-Latn-RS" altLang="en-US"/>
          </a:p>
          <a:p>
            <a:pPr marL="109855" indent="0">
              <a:buNone/>
            </a:pPr>
            <a:r>
              <a:rPr lang="sr-Latn-RS" altLang="en-US"/>
              <a:t>photographs</a:t>
            </a:r>
          </a:p>
          <a:p>
            <a:pPr marL="109855" indent="0">
              <a:buNone/>
            </a:pPr>
            <a:endParaRPr lang="sr-Latn-RS" altLang="en-US"/>
          </a:p>
          <a:p>
            <a:pPr marL="109855" indent="0">
              <a:buNone/>
            </a:pPr>
            <a:r>
              <a:rPr lang="sr-Latn-RS" altLang="en-US"/>
              <a:t>license</a:t>
            </a:r>
          </a:p>
          <a:p>
            <a:pPr marL="109855" indent="0">
              <a:buNone/>
            </a:pPr>
            <a:endParaRPr lang="sr-Latn-RS" altLang="en-US"/>
          </a:p>
          <a:p>
            <a:pPr marL="109855" indent="0">
              <a:buNone/>
            </a:pPr>
            <a:endParaRPr lang="sr-Latn-RS" altLang="en-US"/>
          </a:p>
          <a:p>
            <a:pPr marL="109855" indent="0">
              <a:buNone/>
            </a:pPr>
            <a:r>
              <a:rPr lang="sr-Latn-RS" altLang="en-US"/>
              <a:t>university</a:t>
            </a:r>
          </a:p>
          <a:p>
            <a:pPr marL="109855" indent="0">
              <a:buNone/>
            </a:pPr>
            <a:endParaRPr lang="sr-Latn-RS" altLang="en-US"/>
          </a:p>
          <a:p>
            <a:pPr marL="109855" indent="0">
              <a:buNone/>
            </a:pPr>
            <a:r>
              <a:rPr lang="sr-Latn-RS" altLang="en-US"/>
              <a:t>programmer</a:t>
            </a:r>
          </a:p>
          <a:p>
            <a:pPr marL="109855" indent="0">
              <a:buNone/>
            </a:pPr>
            <a:endParaRPr lang="sr-Latn-R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altLang="en-US" sz="3110" dirty="0"/>
              <a:t>Choose the expressions from exercise 3 to complete the sentences: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855" indent="0" algn="just">
              <a:buNone/>
            </a:pPr>
            <a:r>
              <a:rPr lang="sr-Latn-RS" altLang="en-US" dirty="0" smtClean="0"/>
              <a:t>1. He has a </a:t>
            </a:r>
            <a:r>
              <a:rPr lang="sr-Latn-RS" altLang="en-US" dirty="0" smtClean="0">
                <a:solidFill>
                  <a:srgbClr val="FF0000"/>
                </a:solidFill>
              </a:rPr>
              <a:t>driver’s license</a:t>
            </a:r>
            <a:r>
              <a:rPr lang="sr-Latn-RS" altLang="en-US" dirty="0" smtClean="0"/>
              <a:t> now, and his father bought him a car. </a:t>
            </a:r>
          </a:p>
          <a:p>
            <a:pPr marL="109855" indent="0" algn="just">
              <a:buNone/>
            </a:pPr>
            <a:r>
              <a:rPr lang="sr-Latn-RS" altLang="en-US" dirty="0" smtClean="0"/>
              <a:t>2. You must buy a camera if you want to </a:t>
            </a:r>
            <a:r>
              <a:rPr lang="sr-Latn-RS" altLang="en-US" dirty="0" smtClean="0">
                <a:solidFill>
                  <a:srgbClr val="FF0000"/>
                </a:solidFill>
              </a:rPr>
              <a:t>shoot photographs</a:t>
            </a:r>
            <a:r>
              <a:rPr lang="sr-Latn-RS" altLang="en-US" dirty="0" smtClean="0"/>
              <a:t>.</a:t>
            </a:r>
          </a:p>
          <a:p>
            <a:pPr marL="109855" indent="0" algn="just">
              <a:buNone/>
            </a:pPr>
            <a:r>
              <a:rPr lang="sr-Latn-RS" altLang="en-US" dirty="0" smtClean="0"/>
              <a:t>3. If you want to be an engineer, you must </a:t>
            </a:r>
            <a:r>
              <a:rPr lang="sr-Latn-RS" altLang="en-US" dirty="0" smtClean="0">
                <a:solidFill>
                  <a:srgbClr val="FF0000"/>
                </a:solidFill>
              </a:rPr>
              <a:t>finish university</a:t>
            </a:r>
            <a:r>
              <a:rPr lang="sr-Latn-RS" altLang="en-US" dirty="0" smtClean="0"/>
              <a:t> first.</a:t>
            </a:r>
          </a:p>
          <a:p>
            <a:pPr marL="109855" indent="0" algn="just">
              <a:buNone/>
            </a:pPr>
            <a:r>
              <a:rPr lang="sr-Latn-RS" altLang="en-US" dirty="0" smtClean="0"/>
              <a:t>4. If you want to work as a </a:t>
            </a:r>
            <a:r>
              <a:rPr lang="sr-Latn-RS" altLang="en-US" dirty="0" smtClean="0">
                <a:solidFill>
                  <a:srgbClr val="FF0000"/>
                </a:solidFill>
              </a:rPr>
              <a:t>computer programer</a:t>
            </a:r>
            <a:r>
              <a:rPr lang="sr-Latn-RS" altLang="en-US" dirty="0" smtClean="0"/>
              <a:t>, you have to learn a lot.</a:t>
            </a:r>
          </a:p>
          <a:p>
            <a:pPr marL="109855" indent="0" algn="just">
              <a:buNone/>
            </a:pPr>
            <a:r>
              <a:rPr lang="sr-Latn-RS" altLang="en-US" dirty="0" smtClean="0"/>
              <a:t>5. When I get my </a:t>
            </a:r>
            <a:r>
              <a:rPr lang="sr-Latn-RS" altLang="en-US" dirty="0" smtClean="0">
                <a:solidFill>
                  <a:srgbClr val="FF0000"/>
                </a:solidFill>
              </a:rPr>
              <a:t>university diploma</a:t>
            </a:r>
            <a:r>
              <a:rPr lang="sr-Latn-RS" altLang="en-US" dirty="0" smtClean="0"/>
              <a:t>, I will be a lawyer.</a:t>
            </a:r>
            <a:endParaRPr lang="en-US" dirty="0" smtClean="0"/>
          </a:p>
          <a:p>
            <a:pPr marL="109855" indent="0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855" indent="0" algn="ctr">
              <a:buNone/>
            </a:pPr>
            <a:r>
              <a:rPr lang="sr-Latn-RS" altLang="en-US" sz="4000" b="1" dirty="0" smtClean="0">
                <a:solidFill>
                  <a:schemeClr val="accent3"/>
                </a:solidFill>
              </a:rPr>
              <a:t>Activity book</a:t>
            </a:r>
            <a:r>
              <a:rPr lang="en-US" sz="4000" b="1" dirty="0" smtClean="0">
                <a:solidFill>
                  <a:schemeClr val="accent3"/>
                </a:solidFill>
              </a:rPr>
              <a:t>: </a:t>
            </a:r>
            <a:r>
              <a:rPr lang="sr-Latn-RS" altLang="en-US" sz="4000" b="1" dirty="0" smtClean="0">
                <a:solidFill>
                  <a:schemeClr val="accent3"/>
                </a:solidFill>
              </a:rPr>
              <a:t>p. 44, t</a:t>
            </a:r>
            <a:r>
              <a:rPr lang="en-US" sz="4000" b="1" dirty="0" smtClean="0">
                <a:solidFill>
                  <a:schemeClr val="accent3"/>
                </a:solidFill>
              </a:rPr>
              <a:t>ask </a:t>
            </a:r>
            <a:r>
              <a:rPr lang="sr-Latn-RS" altLang="en-US" sz="4000" b="1" dirty="0" smtClean="0">
                <a:solidFill>
                  <a:schemeClr val="accent3"/>
                </a:solidFill>
              </a:rPr>
              <a:t>1</a:t>
            </a:r>
            <a:r>
              <a:rPr lang="en-US" sz="4000" b="1" dirty="0" smtClean="0">
                <a:solidFill>
                  <a:schemeClr val="accent3"/>
                </a:solidFill>
              </a:rPr>
              <a:t>. </a:t>
            </a:r>
          </a:p>
          <a:p>
            <a:pPr marL="109855" indent="0" algn="ctr">
              <a:buNone/>
            </a:pPr>
            <a:endParaRPr lang="en-US" sz="4000" b="1" dirty="0" smtClean="0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444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Concourse</vt:lpstr>
      <vt:lpstr>LIFE CHALLENGES What have you achieved so far?</vt:lpstr>
      <vt:lpstr>PowerPoint Presentation</vt:lpstr>
      <vt:lpstr>Reading comprehension:</vt:lpstr>
      <vt:lpstr>Vocabulary:</vt:lpstr>
      <vt:lpstr>Choose the correct word from exercise 1 to complete the sentences:</vt:lpstr>
      <vt:lpstr>Match the words to get expressions from the text:</vt:lpstr>
      <vt:lpstr>Choose the expressions from exercise 3 to complete the sentences:</vt:lpstr>
      <vt:lpstr>Homework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11. Kristina Mataruga</cp:lastModifiedBy>
  <cp:revision>32</cp:revision>
  <dcterms:created xsi:type="dcterms:W3CDTF">2020-05-08T19:49:00Z</dcterms:created>
  <dcterms:modified xsi:type="dcterms:W3CDTF">2021-03-15T08:54:34Z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