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4. Tanasic Sladjana" initials="5TS" lastIdx="2" clrIdx="0">
    <p:extLst>
      <p:ext uri="{19B8F6BF-5375-455C-9EA6-DF929625EA0E}">
        <p15:presenceInfo xmlns:p15="http://schemas.microsoft.com/office/powerpoint/2012/main" userId="S-1-5-21-2205367460-2660736358-2101033404-1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9T09:05:27.592" idx="1">
    <p:pos x="5683" y="946"/>
    <p:text>ову реченицу брисати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CB5A-7A54-40BA-8CDC-12357B957D9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71FA-F615-46D9-82BC-A8A664110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971FA-F615-46D9-82BC-A8A664110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1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1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FC84-7B79-41BE-B159-E233D7C975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F4B2-CDDF-45D9-B9A1-E7DEBE4BF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8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НАСЕЉА У БОСНИ И ХЕРЦЕГОВИНИ И РЕПУБЛИЦИ СРПСКОЈ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endParaRPr lang="sr-Cyrl-RS" dirty="0" smtClean="0"/>
          </a:p>
          <a:p>
            <a:pPr algn="r"/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Наставник: Остоја Чергић</a:t>
            </a:r>
          </a:p>
        </p:txBody>
      </p:sp>
    </p:spTree>
    <p:extLst>
      <p:ext uri="{BB962C8B-B14F-4D97-AF65-F5344CB8AC3E}">
        <p14:creationId xmlns:p14="http://schemas.microsoft.com/office/powerpoint/2010/main" val="30437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Села се међусобно разликују и према изгледу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 распореду кућа, па према томе разликујемо </a:t>
            </a: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збијени и разбијени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тип села.</a:t>
            </a: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    збијени тип села                       разбијени тип села</a:t>
            </a: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2895600"/>
            <a:ext cx="3514725" cy="257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4" y="2895600"/>
            <a:ext cx="4019550" cy="25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Негативна карактеритика села у БиХ је да полако изумиру. То се нарочито односи на планинска села и села у Херцеговини. Младо становништво се све више исељава, тако да су многа села данас празна. На овај начин долази до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деаграризације.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3905250" cy="293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052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Град је обично веће насеље, љепше уређено, са већим бројем становника и са већим бројем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функција,у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којем су становници претежно запослени 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непољопривредним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дјелатностима.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5524500" cy="36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9" y="0"/>
            <a:ext cx="91440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0971"/>
            <a:ext cx="91440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На постанак градова су утицали различити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географски положај, рељеф,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надморска висина, клима, рудна налазишта...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Прва значајна градска насеља у БиХ су настала у средњем вијеку. Ови градови су служили за одбрану од нападача, па су се градили на узвишењима и били су опасани зидинама.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43325"/>
            <a:ext cx="4667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За вријеме турске владавине градови попримају оријентална обиљежја и постају значајни трговачки и занатски центри.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То су: Сарајево, Фоча, Травник, Зворник, Мостар.</a:t>
            </a: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      Мостар                                            Сарајево                                     </a:t>
            </a:r>
          </a:p>
          <a:p>
            <a:pPr marL="0" indent="0">
              <a:buNone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83680"/>
            <a:ext cx="3733800" cy="232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83681"/>
            <a:ext cx="4061874" cy="23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За вријеме Аустроугарске окупације градови се модернизују и попримају одлике европских градова. Нова насеља настају око рудника,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подручјима богатим шумом и око извора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љековите воде.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Послије Другог свјетског рата долази до обнове порушених градова у БиХ и  до развоја индустрије која је довела до убрзане урбанизације.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10000"/>
            <a:ext cx="487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Урбанизација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је процес ширења градова и повећање броја становника у градовима. Настала је под утицајем развоја индустрије и процеса индустријализације. Становништво из села се пресељава у градове у потрази за послом и лакшим начином живота. Тако долази до појаве интензивне урбанизације на једној и деагреризације, на другој страни.</a:t>
            </a: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3733800"/>
            <a:ext cx="5238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Босна и Херцеговина је средње урбанизована земља, са око 50% градског становништва. Прије 50-ак година, по попису из 1961, БиХ је имала само 20% градског становништва. Након убрзане индустрализације, 1991. је већ било 40% градског становништва.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44442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Функције градова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Градови су често средишта ширег простора који им гравитира са бројним функцијама. Главна улога града је да </a:t>
            </a: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управља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простором града и његовом околином.</a:t>
            </a: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БАЊА ЛУКА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598"/>
            <a:ext cx="48768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ГРАДОВИ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Према функцијама градови у БиХ могу бити:</a:t>
            </a:r>
          </a:p>
          <a:p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Индустријски</a:t>
            </a: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Бања Лука, Сарајево</a:t>
            </a: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Рударски: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Љубија, Какањ...</a:t>
            </a: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Саобраћајни центри: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Добој...</a:t>
            </a: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Трговачки центри: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Бијељина...</a:t>
            </a: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Туристички центри: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Требиње, Неум...</a:t>
            </a: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Бањско-љечилишни: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Теслић, Фојница...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0"/>
            <a:ext cx="91440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НАСЕЉА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sr-Cyrl-RS" sz="2400" dirty="0" smtClean="0"/>
          </a:p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Насеља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су мјеста сталног или привременог боравка људи. Можемо их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подијелити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на више начина: </a:t>
            </a:r>
          </a:p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-по трајању насељености </a:t>
            </a:r>
          </a:p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-по броју становника</a:t>
            </a:r>
          </a:p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-по начину постанка...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2800"/>
            <a:ext cx="475901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Домаћа задаћа!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dirty="0" smtClean="0"/>
              <a:t>                  Географски описати своје насеље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НАСЕЉА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Према трајању насељености, насеља могу бити:</a:t>
            </a:r>
          </a:p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СТАЛНА И ПРИВРЕМЕНА</a:t>
            </a:r>
          </a:p>
          <a:p>
            <a:pPr marL="0" indent="0">
              <a:buNone/>
            </a:pPr>
            <a:endParaRPr lang="sr-Cyrl-RS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    ПРИВРЕМЕНА НАСЕЉА                СТАЛНА НАСЕЉА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74" y="2819400"/>
            <a:ext cx="3803026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4" y="2819400"/>
            <a:ext cx="418402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ПРИВРЕМЕНА НАСЕЉА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привременим насељима људи бораве краћи период, а онда се враћају у мјеста сталн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 боравка. У ФБиХ  и Републици Српској су таква насеља у планинским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предјелима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Зеленгоре, Волујака, Бјелашнице, Влашића... То су сезонска, сточарска насеља (катуни, колибе, бачије, станови)</a:t>
            </a: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       колибе                                              катуни</a:t>
            </a: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2004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708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НАСЕЉА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Према занимању већине становништва у њима , величини и уређености, насеља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дијелимо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СЕЛА И ГРАДОВЕ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         СЕЛО                                           ГРАД</a:t>
            </a: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3962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7673"/>
            <a:ext cx="42161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Села су обично мања насеља , слабије уређена и у којима се већина становништва бави пољопривредом. </a:t>
            </a:r>
            <a:r>
              <a:rPr lang="sr-Cyrl-R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Села су најстарија и најбројнија врста насеља у БиХ.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Село се састоји од: </a:t>
            </a:r>
            <a:r>
              <a:rPr lang="sr-Cyrl-RS" sz="2600" b="1" i="1" dirty="0" smtClean="0">
                <a:latin typeface="Times New Roman" pitchFamily="18" charset="0"/>
                <a:cs typeface="Times New Roman" pitchFamily="18" charset="0"/>
              </a:rPr>
              <a:t>НАСЕЉА И СЕОСКОГ АТАРА.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5810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5694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Села се међусобно разликују по свом положају. На положај села утиче :</a:t>
            </a: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рељеф</a:t>
            </a:r>
          </a:p>
          <a:p>
            <a:pPr marL="0" indent="0">
              <a:buNone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-распоред пољопривредних површина</a:t>
            </a:r>
          </a:p>
          <a:p>
            <a:pPr marL="0" indent="0">
              <a:buNone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-могућност снабдијевања водом</a:t>
            </a: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Према положају села могу бити: 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планинска</a:t>
            </a:r>
          </a:p>
          <a:p>
            <a:pPr marL="0" indent="0">
              <a:buNone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-равничарска</a:t>
            </a:r>
          </a:p>
          <a:p>
            <a:pPr marL="0" indent="0">
              <a:buNone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-ивична (рубна)</a:t>
            </a:r>
          </a:p>
          <a:p>
            <a:pPr marL="0" indent="0">
              <a:buNone/>
            </a:pPr>
            <a:endParaRPr lang="sr-Cyrl-RS" sz="2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       планинска села                                    равничарска села</a:t>
            </a:r>
          </a:p>
          <a:p>
            <a:pPr marL="0" indent="0">
              <a:buNone/>
            </a:pPr>
            <a:r>
              <a:rPr lang="sr-Cyrl-R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9781"/>
            <a:ext cx="3505200" cy="2112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52801"/>
            <a:ext cx="3200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Планинска села су обично са малим бројем становника, који с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у већини случајева баве сточарством.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равничарским селима већина људи се бави земљорадњом.</a:t>
            </a:r>
          </a:p>
          <a:p>
            <a:pPr marL="0" indent="0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Ивична села су настала на додиру различитих рељефних површина. Обично се налазе на ободу крашких поља и котлина а становништво се подједнако бави и сточарством и земљорадњом.</a:t>
            </a: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рубна насеља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4876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714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НАСЕЉА У БОСНИ И ХЕРЦЕГОВИНИ И РЕПУБЛИЦИ СРПСКОЈ</vt:lpstr>
      <vt:lpstr>НАСЕЉА</vt:lpstr>
      <vt:lpstr>НАСЕЉА</vt:lpstr>
      <vt:lpstr>ПРИВРЕМЕНА НАСЕЉА</vt:lpstr>
      <vt:lpstr>НАСЕЉА</vt:lpstr>
      <vt:lpstr>СЕЛА</vt:lpstr>
      <vt:lpstr>СЕЛА</vt:lpstr>
      <vt:lpstr>СЕЛА</vt:lpstr>
      <vt:lpstr>СЕЛА</vt:lpstr>
      <vt:lpstr>СЕЛА</vt:lpstr>
      <vt:lpstr>СЕЛА</vt:lpstr>
      <vt:lpstr>ГРАДОВИ</vt:lpstr>
      <vt:lpstr>ГРАДОВИ</vt:lpstr>
      <vt:lpstr>ГРАДОВИ</vt:lpstr>
      <vt:lpstr>ГРАДОВИ</vt:lpstr>
      <vt:lpstr>ГРАДОВИ </vt:lpstr>
      <vt:lpstr>ГРАДОВИ</vt:lpstr>
      <vt:lpstr>ГРАДОВИ</vt:lpstr>
      <vt:lpstr>ГРАДОВИ</vt:lpstr>
      <vt:lpstr>Домаћа задаћа!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Насеља у БиХ</dc:title>
  <dc:creator>win7</dc:creator>
  <cp:lastModifiedBy>54. Tanasic Sladjana</cp:lastModifiedBy>
  <cp:revision>34</cp:revision>
  <dcterms:created xsi:type="dcterms:W3CDTF">2020-12-22T19:22:09Z</dcterms:created>
  <dcterms:modified xsi:type="dcterms:W3CDTF">2021-01-19T08:22:52Z</dcterms:modified>
</cp:coreProperties>
</file>