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6CAE6-FA74-46DC-A884-B49554E2CDC1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BCA3E-CFEF-4B91-822B-EBFCB5F816C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57055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BCA3E-CFEF-4B91-822B-EBFCB5F816C3}" type="slidenum">
              <a:rPr lang="sr-Latn-BA" smtClean="0"/>
              <a:pPr/>
              <a:t>1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21622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64113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0086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43051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24194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75608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61146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80276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63417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56990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38686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53060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7DB2-54C0-469C-B773-4500C3094ADA}" type="datetimeFigureOut">
              <a:rPr lang="sr-Latn-BA" smtClean="0"/>
              <a:pPr/>
              <a:t>16.12.2020.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CE56-26D1-4AC0-BFB2-4B9BABB2057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23920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476672"/>
            <a:ext cx="7772400" cy="1470025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2. РАЗРЕД</a:t>
            </a:r>
            <a:br>
              <a:rPr lang="sr-Cyrl-B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sr-Latn-B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869160"/>
            <a:ext cx="6400800" cy="1752600"/>
          </a:xfrm>
        </p:spPr>
        <p:txBody>
          <a:bodyPr>
            <a:normAutofit/>
          </a:bodyPr>
          <a:lstStyle/>
          <a:p>
            <a:endParaRPr lang="sr-Latn-BA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67106"/>
            <a:ext cx="6768752" cy="43444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72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80" y="1628800"/>
            <a:ext cx="5728940" cy="17023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43608" y="692696"/>
            <a:ext cx="5373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3. Допиши бројеве који недостају.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988" y="3814599"/>
            <a:ext cx="5688632" cy="16903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263691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808" y="4766272"/>
            <a:ext cx="76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265559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4118" y="47776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0099" y="4798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345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1938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ЗАДАЦИ ЗА САМОСТАЛАН РАД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856" y="105273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1. Урадити задатке у уџбенику „Математика за други разред основне школе“ стр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BA" sz="2800" smtClean="0">
                <a:latin typeface="Times New Roman" pitchFamily="18" charset="0"/>
                <a:cs typeface="Times New Roman" pitchFamily="18" charset="0"/>
              </a:rPr>
              <a:t> 80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128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822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l"/>
            <a:r>
              <a:rPr lang="sr-Cyrl-BA" dirty="0" smtClean="0"/>
              <a:t>Да поновимо: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/>
              <a:t>Бројеви прве десетице су: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Latn-BA" dirty="0" smtClean="0"/>
          </a:p>
          <a:p>
            <a:endParaRPr lang="sr-Latn-B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32856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734" y="2148564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180461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180461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84" y="3690290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690290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520" y="3709074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248" y="3713257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713257"/>
            <a:ext cx="1152128" cy="1405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1135786" y="261456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75946" y="261923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36276" y="266216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65450" y="266216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1898" y="26577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35786" y="41719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75946" y="419077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54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36276" y="41719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90594" y="41719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20897" y="417199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492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733226"/>
            <a:ext cx="6293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10  +   1   =  11   </a:t>
            </a: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   ЈЕДАНАЕСТ </a:t>
            </a:r>
            <a:endParaRPr lang="sr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32657"/>
            <a:ext cx="3557502" cy="418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067944" y="1133920"/>
            <a:ext cx="9843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6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en-US" sz="6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13176"/>
            <a:ext cx="571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28" y="1372776"/>
            <a:ext cx="720080" cy="424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4002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733226"/>
            <a:ext cx="6293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10  +   </a:t>
            </a: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   =  1</a:t>
            </a: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    ДВАНАЕСТ </a:t>
            </a:r>
            <a:endParaRPr lang="sr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32657"/>
            <a:ext cx="3557502" cy="418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044604" y="1133920"/>
            <a:ext cx="1031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6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endParaRPr lang="en-US" sz="6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5116536"/>
            <a:ext cx="576028" cy="61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106" y="4562178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28" y="1372776"/>
            <a:ext cx="720080" cy="424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5832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733226"/>
            <a:ext cx="6293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10  +   </a:t>
            </a:r>
            <a:r>
              <a:rPr lang="sr-Cyrl-BA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   =  1</a:t>
            </a:r>
            <a:r>
              <a:rPr lang="sr-Cyrl-BA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    ТРИНАЕСТ </a:t>
            </a:r>
            <a:endParaRPr lang="sr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32657"/>
            <a:ext cx="3557502" cy="418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044604" y="1133920"/>
            <a:ext cx="1031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6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en-US" sz="6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62" y="5181188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895" y="4621134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329" y="4061080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28" y="1372776"/>
            <a:ext cx="720080" cy="424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6344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733226"/>
            <a:ext cx="6293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10  +   </a:t>
            </a: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   =  1</a:t>
            </a: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    ЧЕТРНАЕСТ </a:t>
            </a:r>
            <a:endParaRPr lang="sr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32657"/>
            <a:ext cx="3557502" cy="418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044604" y="1133920"/>
            <a:ext cx="1031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6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endParaRPr lang="en-US" sz="6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7" y="5134776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4574722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3468326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4014668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8" y="1452807"/>
            <a:ext cx="720080" cy="424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4066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733226"/>
            <a:ext cx="6293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10  +   </a:t>
            </a:r>
            <a:r>
              <a:rPr lang="sr-Cyrl-BA" sz="32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   =  1</a:t>
            </a:r>
            <a:r>
              <a:rPr lang="sr-Cyrl-BA" sz="32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    ПЕТНАЕСТ </a:t>
            </a:r>
            <a:endParaRPr lang="sr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32657"/>
            <a:ext cx="3557502" cy="418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044604" y="1133920"/>
            <a:ext cx="1031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6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endParaRPr lang="en-US" sz="6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5" y="5173204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4" y="4619325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5" y="4059271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3" y="3474557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2" y="2914503"/>
            <a:ext cx="576643" cy="5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7827"/>
            <a:ext cx="720080" cy="424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539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BA" sz="4800" b="1" dirty="0" smtClean="0">
                <a:latin typeface="Times New Roman" pitchFamily="18" charset="0"/>
                <a:cs typeface="Times New Roman" pitchFamily="18" charset="0"/>
              </a:rPr>
              <a:t>Хајде да рјешавамо задатке!</a:t>
            </a:r>
            <a:endParaRPr lang="sr-Latn-BA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347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4368" y="179249"/>
            <a:ext cx="676875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Запиши ријечима сљедеће бројеве:</a:t>
            </a:r>
          </a:p>
          <a:p>
            <a:endParaRPr lang="sr-Cyrl-BA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15 –</a:t>
            </a: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13 –</a:t>
            </a: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11 – </a:t>
            </a:r>
          </a:p>
          <a:p>
            <a:endParaRPr lang="sr-Cyrl-BA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2. Запиши цифрама сљедеће бројеве:</a:t>
            </a: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тринаест – </a:t>
            </a: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дванаест – </a:t>
            </a: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четрнаест – </a:t>
            </a:r>
          </a:p>
          <a:p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 smtClean="0"/>
              <a:t>	</a:t>
            </a:r>
          </a:p>
          <a:p>
            <a:endParaRPr lang="sr-Latn-B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690610"/>
            <a:ext cx="3600400" cy="27370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2246040" y="148478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петнаест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2872" y="190003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тринаест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7112" y="22768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једанаест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8" y="399146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5536" y="442463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57592" y="486916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408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116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2. РАЗРЕД МАТЕМАТИКА</vt:lpstr>
      <vt:lpstr>Да поновимо:</vt:lpstr>
      <vt:lpstr>Slide 3</vt:lpstr>
      <vt:lpstr>Slide 4</vt:lpstr>
      <vt:lpstr>Slide 5</vt:lpstr>
      <vt:lpstr>Slide 6</vt:lpstr>
      <vt:lpstr>Slide 7</vt:lpstr>
      <vt:lpstr>Хајде да рјешавамо задатке!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2.РАЗРЕД МАТЕМАТИКА</dc:title>
  <dc:creator>mm</dc:creator>
  <cp:lastModifiedBy>skola</cp:lastModifiedBy>
  <cp:revision>19</cp:revision>
  <dcterms:created xsi:type="dcterms:W3CDTF">2020-12-08T13:11:50Z</dcterms:created>
  <dcterms:modified xsi:type="dcterms:W3CDTF">2020-12-16T17:26:24Z</dcterms:modified>
</cp:coreProperties>
</file>