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7" r:id="rId3"/>
    <p:sldId id="288" r:id="rId4"/>
    <p:sldId id="261" r:id="rId5"/>
    <p:sldId id="265" r:id="rId6"/>
    <p:sldId id="263" r:id="rId7"/>
    <p:sldId id="289" r:id="rId8"/>
    <p:sldId id="280" r:id="rId9"/>
    <p:sldId id="264" r:id="rId10"/>
    <p:sldId id="276" r:id="rId11"/>
    <p:sldId id="277" r:id="rId12"/>
    <p:sldId id="278" r:id="rId13"/>
    <p:sldId id="279" r:id="rId14"/>
    <p:sldId id="291" r:id="rId15"/>
    <p:sldId id="275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89" d="100"/>
          <a:sy n="89" d="100"/>
        </p:scale>
        <p:origin x="-288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272B9C-1155-480A-9131-2B7B6D93679C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6C3412-E851-494F-92EA-C4C17C1E6E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5140842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510358"/>
            <a:ext cx="45720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510358"/>
            <a:ext cx="27432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257550"/>
            <a:ext cx="7772400" cy="1481328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125980"/>
            <a:ext cx="7772400" cy="113157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3785546"/>
            <a:ext cx="73152" cy="126873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3597614"/>
            <a:ext cx="73152" cy="17145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3478264"/>
            <a:ext cx="73152" cy="10287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3406919"/>
            <a:ext cx="73152" cy="548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272B9C-1155-480A-9131-2B7B6D93679C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6C3412-E851-494F-92EA-C4C17C1E6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981200" cy="4388644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05980"/>
            <a:ext cx="58674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272B9C-1155-480A-9131-2B7B6D93679C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6C3412-E851-494F-92EA-C4C17C1E6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272B9C-1155-480A-9131-2B7B6D93679C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6C3412-E851-494F-92EA-C4C17C1E6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805416"/>
            <a:ext cx="4322136" cy="4343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496149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976478" y="964110"/>
            <a:ext cx="30861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3200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3200400"/>
            <a:ext cx="3200400" cy="8572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3200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4" y="3184923"/>
            <a:ext cx="2090737" cy="195857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3200400"/>
            <a:ext cx="16002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028700"/>
            <a:ext cx="3200400" cy="21717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314450"/>
            <a:ext cx="3200400" cy="18859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3200400"/>
            <a:ext cx="49530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3200400"/>
            <a:ext cx="53340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1828800"/>
            <a:ext cx="5638800" cy="1371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1600200"/>
            <a:ext cx="5638800" cy="1600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3200400"/>
            <a:ext cx="13716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013754"/>
            <a:ext cx="5718048" cy="733115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272B9C-1155-480A-9131-2B7B6D93679C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6C3412-E851-494F-92EA-C4C17C1E6E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301698"/>
            <a:ext cx="8503920" cy="66469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384048"/>
            <a:ext cx="8156448" cy="58293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510358"/>
            <a:ext cx="27432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510358"/>
            <a:ext cx="27432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510358"/>
            <a:ext cx="36576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4048"/>
            <a:ext cx="8229600" cy="6858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327876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327876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272B9C-1155-480A-9131-2B7B6D93679C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6C3412-E851-494F-92EA-C4C17C1E6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301699"/>
            <a:ext cx="8867080" cy="66469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384048"/>
            <a:ext cx="7772400" cy="6858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312"/>
            <a:ext cx="4040188" cy="47982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57312"/>
            <a:ext cx="4041775" cy="47982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44278"/>
            <a:ext cx="4040188" cy="29695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44278"/>
            <a:ext cx="4041775" cy="29695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272B9C-1155-480A-9131-2B7B6D93679C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6C3412-E851-494F-92EA-C4C17C1E6E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510358"/>
            <a:ext cx="45720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510358"/>
            <a:ext cx="27432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510358"/>
            <a:ext cx="27432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510358"/>
            <a:ext cx="27432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510358"/>
            <a:ext cx="36576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4048"/>
            <a:ext cx="7772400" cy="6858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272B9C-1155-480A-9131-2B7B6D93679C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6C3412-E851-494F-92EA-C4C17C1E6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272B9C-1155-480A-9131-2B7B6D93679C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6C3412-E851-494F-92EA-C4C17C1E6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4787"/>
            <a:ext cx="8229600" cy="871538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076325"/>
            <a:ext cx="2514600" cy="3429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076325"/>
            <a:ext cx="5486400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272B9C-1155-480A-9131-2B7B6D93679C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6C3412-E851-494F-92EA-C4C17C1E6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408528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413771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31177" y="898342"/>
            <a:ext cx="99572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330939"/>
            <a:ext cx="6858000" cy="526312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420336"/>
            <a:ext cx="8778240" cy="372010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862608"/>
            <a:ext cx="6858000" cy="51435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83577" y="1012642"/>
            <a:ext cx="99572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36684" y="1090014"/>
            <a:ext cx="99572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41625"/>
            <a:ext cx="2133600" cy="273844"/>
          </a:xfrm>
        </p:spPr>
        <p:txBody>
          <a:bodyPr/>
          <a:lstStyle>
            <a:extLst/>
          </a:lstStyle>
          <a:p>
            <a:fld id="{F2272B9C-1155-480A-9131-2B7B6D93679C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41625"/>
            <a:ext cx="5562600" cy="273844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41625"/>
            <a:ext cx="457200" cy="273844"/>
          </a:xfrm>
        </p:spPr>
        <p:txBody>
          <a:bodyPr/>
          <a:lstStyle>
            <a:extLst/>
          </a:lstStyle>
          <a:p>
            <a:fld id="{696C3412-E851-494F-92EA-C4C17C1E6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5140842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3785546"/>
            <a:ext cx="73152" cy="126873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3597614"/>
            <a:ext cx="73152" cy="17145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3478264"/>
            <a:ext cx="73152" cy="10287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3406919"/>
            <a:ext cx="73152" cy="548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510358"/>
            <a:ext cx="45720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510358"/>
            <a:ext cx="27432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510358"/>
            <a:ext cx="9144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510358"/>
            <a:ext cx="9144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384048"/>
            <a:ext cx="7772400" cy="6858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337670"/>
            <a:ext cx="7772400" cy="3429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2272B9C-1155-480A-9131-2B7B6D93679C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4812507"/>
            <a:ext cx="556260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4812507"/>
            <a:ext cx="4572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96C3412-E851-494F-92EA-C4C17C1E6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371600" y="1085850"/>
            <a:ext cx="6248400" cy="1600200"/>
          </a:xfrm>
        </p:spPr>
        <p:txBody>
          <a:bodyPr/>
          <a:lstStyle/>
          <a:p>
            <a:pPr algn="ctr"/>
            <a:r>
              <a:rPr lang="sr-Latn-BA" sz="6000" b="1" dirty="0" smtClean="0">
                <a:latin typeface="+mn-lt"/>
              </a:rPr>
              <a:t>Revision: </a:t>
            </a:r>
            <a:r>
              <a:rPr lang="en-US" sz="6000" b="1" dirty="0" smtClean="0">
                <a:latin typeface="+mn-lt"/>
              </a:rPr>
              <a:t/>
            </a:r>
            <a:br>
              <a:rPr lang="en-US" sz="6000" b="1" dirty="0" smtClean="0">
                <a:latin typeface="+mn-lt"/>
              </a:rPr>
            </a:br>
            <a:r>
              <a:rPr lang="sr-Latn-BA" sz="6000" b="1" dirty="0" smtClean="0">
                <a:latin typeface="+mn-lt"/>
              </a:rPr>
              <a:t/>
            </a:r>
            <a:br>
              <a:rPr lang="sr-Latn-BA" sz="6000" b="1" dirty="0" smtClean="0">
                <a:latin typeface="+mn-lt"/>
              </a:rPr>
            </a:br>
            <a:r>
              <a:rPr lang="sr-Latn-BA" sz="6000" b="1" dirty="0" smtClean="0">
                <a:latin typeface="+mn-lt"/>
              </a:rPr>
              <a:t>Transportation</a:t>
            </a:r>
            <a:endParaRPr lang="en-US" sz="60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686800" cy="5143500"/>
          </a:xfrm>
        </p:spPr>
        <p:txBody>
          <a:bodyPr/>
          <a:lstStyle/>
          <a:p>
            <a:r>
              <a:rPr lang="sr-Latn-BA" dirty="0" smtClean="0"/>
              <a:t>Match:</a:t>
            </a:r>
            <a:br>
              <a:rPr lang="sr-Latn-BA" dirty="0" smtClean="0"/>
            </a:br>
            <a:r>
              <a:rPr lang="sr-Latn-BA" dirty="0" smtClean="0"/>
              <a:t>Mr. Kecman           lawyer</a:t>
            </a:r>
            <a:br>
              <a:rPr lang="sr-Latn-BA" dirty="0" smtClean="0"/>
            </a:br>
            <a:r>
              <a:rPr lang="sr-Latn-BA" dirty="0" smtClean="0"/>
              <a:t/>
            </a:r>
            <a:br>
              <a:rPr lang="sr-Latn-BA" dirty="0" smtClean="0"/>
            </a:br>
            <a:r>
              <a:rPr lang="sr-Latn-BA" dirty="0" smtClean="0"/>
              <a:t>Mrs. Kecman          engineer</a:t>
            </a:r>
            <a:br>
              <a:rPr lang="sr-Latn-BA" dirty="0" smtClean="0"/>
            </a:br>
            <a:r>
              <a:rPr lang="sr-Latn-BA" dirty="0" smtClean="0"/>
              <a:t/>
            </a:r>
            <a:br>
              <a:rPr lang="sr-Latn-BA" dirty="0" smtClean="0"/>
            </a:br>
            <a:r>
              <a:rPr lang="sr-Latn-BA" dirty="0" smtClean="0"/>
              <a:t>Maggie’s mother      doctor</a:t>
            </a:r>
            <a:br>
              <a:rPr lang="sr-Latn-BA" dirty="0" smtClean="0"/>
            </a:br>
            <a:r>
              <a:rPr lang="sr-Latn-BA" dirty="0" smtClean="0"/>
              <a:t/>
            </a:r>
            <a:br>
              <a:rPr lang="sr-Latn-BA" dirty="0" smtClean="0"/>
            </a:br>
            <a:r>
              <a:rPr lang="sr-Latn-BA" dirty="0" smtClean="0"/>
              <a:t>Maggie’s father      teacher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200400" y="1047750"/>
            <a:ext cx="3048000" cy="2362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686800" cy="5143500"/>
          </a:xfrm>
        </p:spPr>
        <p:txBody>
          <a:bodyPr/>
          <a:lstStyle/>
          <a:p>
            <a:r>
              <a:rPr lang="sr-Latn-BA" dirty="0" smtClean="0"/>
              <a:t>Match:</a:t>
            </a:r>
            <a:br>
              <a:rPr lang="sr-Latn-BA" dirty="0" smtClean="0"/>
            </a:br>
            <a:r>
              <a:rPr lang="sr-Latn-BA" dirty="0" smtClean="0"/>
              <a:t>Mr. Kecman           lawyer</a:t>
            </a:r>
            <a:br>
              <a:rPr lang="sr-Latn-BA" dirty="0" smtClean="0"/>
            </a:br>
            <a:r>
              <a:rPr lang="sr-Latn-BA" dirty="0" smtClean="0"/>
              <a:t/>
            </a:r>
            <a:br>
              <a:rPr lang="sr-Latn-BA" dirty="0" smtClean="0"/>
            </a:br>
            <a:r>
              <a:rPr lang="sr-Latn-BA" dirty="0" smtClean="0"/>
              <a:t>Mrs. Kecman          engineer</a:t>
            </a:r>
            <a:br>
              <a:rPr lang="sr-Latn-BA" dirty="0" smtClean="0"/>
            </a:br>
            <a:r>
              <a:rPr lang="sr-Latn-BA" dirty="0" smtClean="0"/>
              <a:t/>
            </a:r>
            <a:br>
              <a:rPr lang="sr-Latn-BA" dirty="0" smtClean="0"/>
            </a:br>
            <a:r>
              <a:rPr lang="sr-Latn-BA" dirty="0" smtClean="0"/>
              <a:t>Maggie’s mother      doctor</a:t>
            </a:r>
            <a:br>
              <a:rPr lang="sr-Latn-BA" dirty="0" smtClean="0"/>
            </a:br>
            <a:r>
              <a:rPr lang="sr-Latn-BA" dirty="0" smtClean="0"/>
              <a:t/>
            </a:r>
            <a:br>
              <a:rPr lang="sr-Latn-BA" dirty="0" smtClean="0"/>
            </a:br>
            <a:r>
              <a:rPr lang="sr-Latn-BA" dirty="0" smtClean="0"/>
              <a:t>Maggie’s father      teacher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200400" y="1047750"/>
            <a:ext cx="3048000" cy="2362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429000" y="2266950"/>
            <a:ext cx="28194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686800" cy="5143500"/>
          </a:xfrm>
        </p:spPr>
        <p:txBody>
          <a:bodyPr/>
          <a:lstStyle/>
          <a:p>
            <a:r>
              <a:rPr lang="sr-Latn-BA" dirty="0" smtClean="0"/>
              <a:t>Match:</a:t>
            </a:r>
            <a:br>
              <a:rPr lang="sr-Latn-BA" dirty="0" smtClean="0"/>
            </a:br>
            <a:r>
              <a:rPr lang="sr-Latn-BA" dirty="0" smtClean="0"/>
              <a:t>Mr. Kecman           lawyer</a:t>
            </a:r>
            <a:br>
              <a:rPr lang="sr-Latn-BA" dirty="0" smtClean="0"/>
            </a:br>
            <a:r>
              <a:rPr lang="sr-Latn-BA" dirty="0" smtClean="0"/>
              <a:t/>
            </a:r>
            <a:br>
              <a:rPr lang="sr-Latn-BA" dirty="0" smtClean="0"/>
            </a:br>
            <a:r>
              <a:rPr lang="sr-Latn-BA" dirty="0" smtClean="0"/>
              <a:t>Mrs. Kecman          engineer</a:t>
            </a:r>
            <a:br>
              <a:rPr lang="sr-Latn-BA" dirty="0" smtClean="0"/>
            </a:br>
            <a:r>
              <a:rPr lang="sr-Latn-BA" dirty="0" smtClean="0"/>
              <a:t/>
            </a:r>
            <a:br>
              <a:rPr lang="sr-Latn-BA" dirty="0" smtClean="0"/>
            </a:br>
            <a:r>
              <a:rPr lang="sr-Latn-BA" dirty="0" smtClean="0"/>
              <a:t>Maggie’s mother      doctor</a:t>
            </a:r>
            <a:br>
              <a:rPr lang="sr-Latn-BA" dirty="0" smtClean="0"/>
            </a:br>
            <a:r>
              <a:rPr lang="sr-Latn-BA" dirty="0" smtClean="0"/>
              <a:t/>
            </a:r>
            <a:br>
              <a:rPr lang="sr-Latn-BA" dirty="0" smtClean="0"/>
            </a:br>
            <a:r>
              <a:rPr lang="sr-Latn-BA" dirty="0" smtClean="0"/>
              <a:t>Maggie’s father      teacher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200400" y="1047750"/>
            <a:ext cx="3048000" cy="2362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429000" y="2266950"/>
            <a:ext cx="28194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343400" y="1123950"/>
            <a:ext cx="20574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686800" cy="5143500"/>
          </a:xfrm>
        </p:spPr>
        <p:txBody>
          <a:bodyPr/>
          <a:lstStyle/>
          <a:p>
            <a:r>
              <a:rPr lang="sr-Latn-BA" dirty="0" smtClean="0"/>
              <a:t>Match:</a:t>
            </a:r>
            <a:br>
              <a:rPr lang="sr-Latn-BA" dirty="0" smtClean="0"/>
            </a:br>
            <a:r>
              <a:rPr lang="sr-Latn-BA" dirty="0" smtClean="0"/>
              <a:t>Mr. Kecman           lawyer</a:t>
            </a:r>
            <a:br>
              <a:rPr lang="sr-Latn-BA" dirty="0" smtClean="0"/>
            </a:br>
            <a:r>
              <a:rPr lang="sr-Latn-BA" dirty="0" smtClean="0"/>
              <a:t/>
            </a:r>
            <a:br>
              <a:rPr lang="sr-Latn-BA" dirty="0" smtClean="0"/>
            </a:br>
            <a:r>
              <a:rPr lang="sr-Latn-BA" dirty="0" smtClean="0"/>
              <a:t>Mrs. Kecman          engineer</a:t>
            </a:r>
            <a:br>
              <a:rPr lang="sr-Latn-BA" dirty="0" smtClean="0"/>
            </a:br>
            <a:r>
              <a:rPr lang="sr-Latn-BA" dirty="0" smtClean="0"/>
              <a:t/>
            </a:r>
            <a:br>
              <a:rPr lang="sr-Latn-BA" dirty="0" smtClean="0"/>
            </a:br>
            <a:r>
              <a:rPr lang="sr-Latn-BA" dirty="0" smtClean="0"/>
              <a:t>Maggie’s mother      doctor</a:t>
            </a:r>
            <a:br>
              <a:rPr lang="sr-Latn-BA" dirty="0" smtClean="0"/>
            </a:br>
            <a:r>
              <a:rPr lang="sr-Latn-BA" dirty="0" smtClean="0"/>
              <a:t/>
            </a:r>
            <a:br>
              <a:rPr lang="sr-Latn-BA" dirty="0" smtClean="0"/>
            </a:br>
            <a:r>
              <a:rPr lang="sr-Latn-BA" dirty="0" smtClean="0"/>
              <a:t>Maggie’s father      teacher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200400" y="1047750"/>
            <a:ext cx="3048000" cy="2362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429000" y="2266950"/>
            <a:ext cx="28194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343400" y="1123950"/>
            <a:ext cx="20574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419600" y="2343150"/>
            <a:ext cx="19050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71600" y="133351"/>
            <a:ext cx="6781800" cy="685800"/>
          </a:xfrm>
        </p:spPr>
        <p:txBody>
          <a:bodyPr/>
          <a:lstStyle/>
          <a:p>
            <a:pPr algn="ctr"/>
            <a:r>
              <a:rPr lang="en-US" dirty="0" smtClean="0"/>
              <a:t>Homework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3400" y="819150"/>
            <a:ext cx="8610600" cy="4114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dirty="0" smtClean="0"/>
              <a:t>Write </a:t>
            </a:r>
            <a:r>
              <a:rPr lang="sr-Latn-BA" sz="4000" dirty="0" smtClean="0"/>
              <a:t> </a:t>
            </a:r>
            <a:r>
              <a:rPr lang="en-US" sz="4000" dirty="0" smtClean="0"/>
              <a:t>the following numbers</a:t>
            </a:r>
            <a:r>
              <a:rPr lang="sr-Latn-BA" sz="4000" dirty="0" smtClean="0"/>
              <a:t>:</a:t>
            </a:r>
          </a:p>
          <a:p>
            <a:pPr>
              <a:buNone/>
            </a:pPr>
            <a:r>
              <a:rPr lang="sr-Latn-BA" sz="4000" dirty="0" smtClean="0"/>
              <a:t>50</a:t>
            </a:r>
          </a:p>
          <a:p>
            <a:pPr>
              <a:buNone/>
            </a:pPr>
            <a:r>
              <a:rPr lang="sr-Latn-BA" sz="4000" dirty="0" smtClean="0"/>
              <a:t>65</a:t>
            </a:r>
          </a:p>
          <a:p>
            <a:pPr>
              <a:buNone/>
            </a:pPr>
            <a:r>
              <a:rPr lang="sr-Latn-BA" sz="4000" dirty="0" smtClean="0"/>
              <a:t>70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85</a:t>
            </a:r>
            <a:endParaRPr lang="sr-Latn-BA" sz="4000" dirty="0" smtClean="0"/>
          </a:p>
          <a:p>
            <a:pPr>
              <a:buNone/>
            </a:pPr>
            <a:r>
              <a:rPr lang="sr-Latn-BA" sz="4000" dirty="0" smtClean="0"/>
              <a:t>100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1371600" y="384572"/>
            <a:ext cx="6248400" cy="685800"/>
          </a:xfrm>
        </p:spPr>
        <p:txBody>
          <a:bodyPr/>
          <a:lstStyle/>
          <a:p>
            <a:pPr algn="ctr"/>
            <a:r>
              <a:rPr lang="sr-Latn-BA" b="1" dirty="0" smtClean="0">
                <a:latin typeface="+mn-lt"/>
              </a:rPr>
              <a:t>Well done!</a:t>
            </a:r>
            <a:endParaRPr lang="en-US" b="1" dirty="0">
              <a:latin typeface="+mn-lt"/>
            </a:endParaRPr>
          </a:p>
        </p:txBody>
      </p:sp>
      <p:pic>
        <p:nvPicPr>
          <p:cNvPr id="1026" name="Picture 2" descr="C:\Users\ZM\AppData\Local\Microsoft\Windows\Temporary Internet Files\Content.IE5\SXTBGJW6\601px-Classic_smiley.svg[1].pn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0" y="1314450"/>
            <a:ext cx="2667000" cy="25146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0" y="4095750"/>
            <a:ext cx="9144000" cy="666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4000" b="1" dirty="0" smtClean="0"/>
              <a:t>Thank you!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0-02-05-57d1fbeca716b2610b1afb3b2b9a2bbe6264bbc0e8e499a0875728d7f916e9d9_1642204d.jp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52400" y="1809751"/>
            <a:ext cx="4274602" cy="2362200"/>
          </a:xfrm>
        </p:spPr>
      </p:pic>
      <p:pic>
        <p:nvPicPr>
          <p:cNvPr id="13" name="Content Placeholder 12" descr="0-02-05-39fdb814e9cefabd528cac766ec7705ac1e71bdcb5c35cbaf8d40ab00816fb54_a86392ff.jpg"/>
          <p:cNvPicPr>
            <a:picLocks noGrp="1" noChangeAspect="1"/>
          </p:cNvPicPr>
          <p:nvPr>
            <p:ph sz="half"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4648200" y="1809750"/>
            <a:ext cx="4274602" cy="2390879"/>
          </a:xfrm>
        </p:spPr>
      </p:pic>
      <p:sp>
        <p:nvSpPr>
          <p:cNvPr id="5" name="Rectangle 4"/>
          <p:cNvSpPr/>
          <p:nvPr/>
        </p:nvSpPr>
        <p:spPr>
          <a:xfrm>
            <a:off x="152400" y="590550"/>
            <a:ext cx="4267200" cy="838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On foot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4648200" y="590550"/>
            <a:ext cx="4267200" cy="838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By car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6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0-02-05-7872c9c6db19c4a155d3f7941b4ba1830a5ed2cc3e0c632c946d76d487479020_35506ec.jp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304800" y="1673225"/>
            <a:ext cx="4038600" cy="2703513"/>
          </a:xfrm>
        </p:spPr>
      </p:pic>
      <p:pic>
        <p:nvPicPr>
          <p:cNvPr id="6" name="Content Placeholder 5" descr="0-02-05-771b385ca9cec70c2e12f228f1ec3e38edda524cf3294dab38edf6d1cd5ca777_57f7eded.jpg"/>
          <p:cNvPicPr>
            <a:picLocks noGrp="1" noChangeAspect="1"/>
          </p:cNvPicPr>
          <p:nvPr>
            <p:ph sz="half"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4495800" y="1657350"/>
            <a:ext cx="4495800" cy="2743199"/>
          </a:xfrm>
        </p:spPr>
      </p:pic>
      <p:sp>
        <p:nvSpPr>
          <p:cNvPr id="7" name="Rectangle 6"/>
          <p:cNvSpPr/>
          <p:nvPr/>
        </p:nvSpPr>
        <p:spPr>
          <a:xfrm>
            <a:off x="304800" y="514350"/>
            <a:ext cx="4038600" cy="838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By bi</a:t>
            </a:r>
            <a:r>
              <a:rPr lang="sr-Latn-BA" sz="4000" dirty="0" smtClean="0"/>
              <a:t>cycle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4495800" y="514350"/>
            <a:ext cx="4495800" cy="838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By bus</a:t>
            </a:r>
            <a:endParaRPr lang="en-US" sz="40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  <p:bldP spid="8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0-02-05-0c2348eea105224fe7d6b56631bb754857368fc5c065d9fbc95a3848709617e4_4d00fc0b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981200" y="1733550"/>
            <a:ext cx="4886325" cy="2590800"/>
          </a:xfrm>
        </p:spPr>
      </p:pic>
      <p:sp>
        <p:nvSpPr>
          <p:cNvPr id="4" name="Rectangle 3"/>
          <p:cNvSpPr/>
          <p:nvPr/>
        </p:nvSpPr>
        <p:spPr>
          <a:xfrm>
            <a:off x="1981200" y="742950"/>
            <a:ext cx="4953000" cy="6858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By train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66750"/>
          </a:xfrm>
        </p:spPr>
        <p:txBody>
          <a:bodyPr/>
          <a:lstStyle/>
          <a:p>
            <a:r>
              <a:rPr lang="sr-Latn-BA" sz="4800" dirty="0" smtClean="0">
                <a:latin typeface="+mn-lt"/>
              </a:rPr>
              <a:t>Find</a:t>
            </a:r>
            <a:r>
              <a:rPr lang="en-US" sz="4800" dirty="0" smtClean="0">
                <a:latin typeface="+mn-lt"/>
              </a:rPr>
              <a:t> </a:t>
            </a:r>
            <a:r>
              <a:rPr lang="sr-Latn-BA" sz="4800" dirty="0" smtClean="0">
                <a:latin typeface="+mn-lt"/>
              </a:rPr>
              <a:t> the</a:t>
            </a:r>
            <a:r>
              <a:rPr lang="en-US" sz="4800" dirty="0" smtClean="0">
                <a:latin typeface="+mn-lt"/>
              </a:rPr>
              <a:t> </a:t>
            </a:r>
            <a:r>
              <a:rPr lang="sr-Latn-BA" sz="4800" dirty="0" smtClean="0">
                <a:latin typeface="+mn-lt"/>
              </a:rPr>
              <a:t> </a:t>
            </a:r>
            <a:r>
              <a:rPr lang="sr-Latn-BA" sz="4800" dirty="0" smtClean="0">
                <a:latin typeface="+mn-lt"/>
              </a:rPr>
              <a:t>words:</a:t>
            </a:r>
            <a:br>
              <a:rPr lang="sr-Latn-BA" sz="4800" dirty="0" smtClean="0">
                <a:latin typeface="+mn-lt"/>
              </a:rPr>
            </a:br>
            <a:endParaRPr lang="en-US" sz="3600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14800" y="971550"/>
            <a:ext cx="2667000" cy="6858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4800" dirty="0" smtClean="0"/>
              <a:t>bicycle</a:t>
            </a:r>
            <a:r>
              <a:rPr lang="sr-Latn-BA" sz="5400" dirty="0" smtClean="0"/>
              <a:t> </a:t>
            </a:r>
            <a:endParaRPr lang="en-US" sz="5400" dirty="0"/>
          </a:p>
        </p:txBody>
      </p:sp>
      <p:sp>
        <p:nvSpPr>
          <p:cNvPr id="5" name="Rectangle 4"/>
          <p:cNvSpPr/>
          <p:nvPr/>
        </p:nvSpPr>
        <p:spPr>
          <a:xfrm>
            <a:off x="4114800" y="1885950"/>
            <a:ext cx="2667000" cy="609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5400" dirty="0" smtClean="0"/>
              <a:t>train</a:t>
            </a:r>
            <a:endParaRPr lang="en-US" sz="5400" dirty="0"/>
          </a:p>
        </p:txBody>
      </p:sp>
      <p:sp>
        <p:nvSpPr>
          <p:cNvPr id="6" name="Rectangle 5"/>
          <p:cNvSpPr/>
          <p:nvPr/>
        </p:nvSpPr>
        <p:spPr>
          <a:xfrm>
            <a:off x="4114800" y="2800350"/>
            <a:ext cx="2667000" cy="609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5400" dirty="0" smtClean="0"/>
              <a:t>bus</a:t>
            </a:r>
            <a:endParaRPr lang="en-US" sz="5400" dirty="0"/>
          </a:p>
        </p:txBody>
      </p:sp>
      <p:sp>
        <p:nvSpPr>
          <p:cNvPr id="7" name="Rectangle 6"/>
          <p:cNvSpPr/>
          <p:nvPr/>
        </p:nvSpPr>
        <p:spPr>
          <a:xfrm>
            <a:off x="4114800" y="3638550"/>
            <a:ext cx="2667000" cy="609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5400" dirty="0" smtClean="0"/>
              <a:t>car</a:t>
            </a:r>
            <a:endParaRPr lang="en-US" sz="5400" dirty="0"/>
          </a:p>
        </p:txBody>
      </p:sp>
      <p:sp>
        <p:nvSpPr>
          <p:cNvPr id="8" name="Rectangle 7"/>
          <p:cNvSpPr/>
          <p:nvPr/>
        </p:nvSpPr>
        <p:spPr>
          <a:xfrm>
            <a:off x="2438400" y="1047749"/>
            <a:ext cx="152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3600" dirty="0" smtClean="0"/>
              <a:t>eliybcc   </a:t>
            </a:r>
            <a:endParaRPr lang="en-US" sz="3600" dirty="0"/>
          </a:p>
        </p:txBody>
      </p:sp>
      <p:sp>
        <p:nvSpPr>
          <p:cNvPr id="9" name="Rectangle 8"/>
          <p:cNvSpPr/>
          <p:nvPr/>
        </p:nvSpPr>
        <p:spPr>
          <a:xfrm>
            <a:off x="2438400" y="1885949"/>
            <a:ext cx="129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3600" dirty="0" smtClean="0"/>
              <a:t>nirat     </a:t>
            </a:r>
            <a:endParaRPr lang="en-US" sz="3600" dirty="0"/>
          </a:p>
        </p:txBody>
      </p:sp>
      <p:sp>
        <p:nvSpPr>
          <p:cNvPr id="10" name="Rectangle 9"/>
          <p:cNvSpPr/>
          <p:nvPr/>
        </p:nvSpPr>
        <p:spPr>
          <a:xfrm>
            <a:off x="2438400" y="2724149"/>
            <a:ext cx="129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3600" dirty="0" smtClean="0"/>
              <a:t>ubs</a:t>
            </a:r>
            <a:endParaRPr lang="en-US" sz="3600" dirty="0"/>
          </a:p>
        </p:txBody>
      </p:sp>
      <p:sp>
        <p:nvSpPr>
          <p:cNvPr id="11" name="Rectangle 10"/>
          <p:cNvSpPr/>
          <p:nvPr/>
        </p:nvSpPr>
        <p:spPr>
          <a:xfrm>
            <a:off x="2514600" y="3562350"/>
            <a:ext cx="83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3600" dirty="0" smtClean="0"/>
              <a:t>arc       </a:t>
            </a:r>
            <a:endParaRPr lang="en-US" sz="36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4800" y="384572"/>
            <a:ext cx="8839200" cy="6858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Find five numbers</a:t>
            </a:r>
            <a:r>
              <a:rPr lang="sr-Latn-BA" dirty="0" smtClean="0">
                <a:latin typeface="+mn-lt"/>
              </a:rPr>
              <a:t>: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771650"/>
            <a:ext cx="8763000" cy="16383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BA" sz="4400" dirty="0" smtClean="0"/>
              <a:t> thirty-fivesixtytwentyhundredfifty</a:t>
            </a:r>
            <a:endParaRPr lang="en-US" sz="4400" dirty="0" smtClean="0"/>
          </a:p>
          <a:p>
            <a:pPr>
              <a:buNone/>
            </a:pP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09600" y="384572"/>
            <a:ext cx="8534400" cy="6858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Find five numbers</a:t>
            </a:r>
            <a:r>
              <a:rPr lang="sr-Latn-BA" dirty="0" smtClean="0">
                <a:latin typeface="+mn-lt"/>
              </a:rPr>
              <a:t>: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3400" y="1733550"/>
            <a:ext cx="3200400" cy="18669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BA" sz="3600" dirty="0" smtClean="0"/>
              <a:t> </a:t>
            </a:r>
            <a:r>
              <a:rPr lang="sr-Latn-BA" sz="3600" dirty="0" smtClean="0">
                <a:solidFill>
                  <a:srgbClr val="FF0000"/>
                </a:solidFill>
              </a:rPr>
              <a:t>thirty-five</a:t>
            </a:r>
            <a:endParaRPr lang="en-US" sz="36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sz="3600" dirty="0" smtClean="0"/>
              <a:t>        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35</a:t>
            </a:r>
            <a:r>
              <a:rPr lang="en-US" sz="3600" dirty="0" smtClean="0"/>
              <a:t>     </a:t>
            </a:r>
            <a:endParaRPr lang="en-US" sz="3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90800" y="1733550"/>
            <a:ext cx="1981200" cy="18669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sr-Latn-B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r-Latn-B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sixty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60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86200" y="1733550"/>
            <a:ext cx="2362200" cy="18669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sr-Latn-B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r-Latn-B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twenty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410200" y="1771650"/>
            <a:ext cx="2590800" cy="18669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sr-Latn-B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r-Latn-B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hundred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100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467600" y="1809750"/>
            <a:ext cx="1676400" cy="18669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</a:t>
            </a:r>
            <a:r>
              <a:rPr kumimoji="0" lang="sr-Latn-B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ifty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50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71600" y="384175"/>
            <a:ext cx="7772400" cy="685800"/>
          </a:xfrm>
        </p:spPr>
        <p:txBody>
          <a:bodyPr/>
          <a:lstStyle/>
          <a:p>
            <a:r>
              <a:rPr lang="en-US" dirty="0" smtClean="0"/>
              <a:t>Circle the correct word</a:t>
            </a:r>
            <a:r>
              <a:rPr lang="sr-Latn-BA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71600" y="1338263"/>
            <a:ext cx="7772400" cy="3429000"/>
          </a:xfrm>
        </p:spPr>
        <p:txBody>
          <a:bodyPr/>
          <a:lstStyle/>
          <a:p>
            <a:r>
              <a:rPr lang="sr-Latn-BA" dirty="0" smtClean="0"/>
              <a:t>20               twelve        twenty</a:t>
            </a:r>
          </a:p>
          <a:p>
            <a:r>
              <a:rPr lang="sr-Latn-BA" dirty="0" smtClean="0"/>
              <a:t>30                thirty          thirteen</a:t>
            </a:r>
          </a:p>
          <a:p>
            <a:r>
              <a:rPr lang="sr-Latn-BA" dirty="0" smtClean="0"/>
              <a:t>40                fourteen    forty</a:t>
            </a:r>
          </a:p>
          <a:p>
            <a:r>
              <a:rPr lang="sr-Latn-BA" dirty="0" smtClean="0"/>
              <a:t>80                eighty         eighteen</a:t>
            </a:r>
          </a:p>
          <a:p>
            <a:r>
              <a:rPr lang="sr-Latn-BA" dirty="0" smtClean="0"/>
              <a:t>90                nineteen    ninety</a:t>
            </a:r>
            <a:endParaRPr lang="en-US" dirty="0" smtClean="0"/>
          </a:p>
          <a:p>
            <a:r>
              <a:rPr lang="en-US" dirty="0" smtClean="0"/>
              <a:t>55                fifty</a:t>
            </a:r>
            <a:r>
              <a:rPr lang="sr-Latn-BA" dirty="0" smtClean="0"/>
              <a:t>-five     fiftyfive</a:t>
            </a:r>
          </a:p>
        </p:txBody>
      </p:sp>
      <p:sp>
        <p:nvSpPr>
          <p:cNvPr id="4" name="Rectangle 3"/>
          <p:cNvSpPr/>
          <p:nvPr/>
        </p:nvSpPr>
        <p:spPr>
          <a:xfrm>
            <a:off x="4953000" y="1428750"/>
            <a:ext cx="14478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29200" y="3638550"/>
            <a:ext cx="14478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00400" y="3028950"/>
            <a:ext cx="14478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953000" y="2495550"/>
            <a:ext cx="14478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00400" y="1962150"/>
            <a:ext cx="14478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352800" y="4095750"/>
            <a:ext cx="1524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686800" cy="5143500"/>
          </a:xfrm>
        </p:spPr>
        <p:txBody>
          <a:bodyPr/>
          <a:lstStyle/>
          <a:p>
            <a:r>
              <a:rPr lang="sr-Latn-BA" dirty="0" smtClean="0"/>
              <a:t>Match:</a:t>
            </a:r>
            <a:br>
              <a:rPr lang="sr-Latn-BA" dirty="0" smtClean="0"/>
            </a:br>
            <a:r>
              <a:rPr lang="sr-Latn-BA" dirty="0" smtClean="0"/>
              <a:t>Mr. Kecman           lawyer</a:t>
            </a:r>
            <a:br>
              <a:rPr lang="sr-Latn-BA" dirty="0" smtClean="0"/>
            </a:br>
            <a:r>
              <a:rPr lang="sr-Latn-BA" dirty="0" smtClean="0"/>
              <a:t/>
            </a:r>
            <a:br>
              <a:rPr lang="sr-Latn-BA" dirty="0" smtClean="0"/>
            </a:br>
            <a:r>
              <a:rPr lang="sr-Latn-BA" dirty="0" smtClean="0"/>
              <a:t>Mrs. Kecman          engineer</a:t>
            </a:r>
            <a:br>
              <a:rPr lang="sr-Latn-BA" dirty="0" smtClean="0"/>
            </a:br>
            <a:r>
              <a:rPr lang="sr-Latn-BA" dirty="0" smtClean="0"/>
              <a:t/>
            </a:r>
            <a:br>
              <a:rPr lang="sr-Latn-BA" dirty="0" smtClean="0"/>
            </a:br>
            <a:r>
              <a:rPr lang="sr-Latn-BA" dirty="0" smtClean="0"/>
              <a:t>Maggie’s mother      doctor</a:t>
            </a:r>
            <a:br>
              <a:rPr lang="sr-Latn-BA" dirty="0" smtClean="0"/>
            </a:br>
            <a:r>
              <a:rPr lang="sr-Latn-BA" dirty="0" smtClean="0"/>
              <a:t/>
            </a:r>
            <a:br>
              <a:rPr lang="sr-Latn-BA" dirty="0" smtClean="0"/>
            </a:br>
            <a:r>
              <a:rPr lang="sr-Latn-BA" dirty="0" smtClean="0"/>
              <a:t>Maggie’s father      teacher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239</TotalTime>
  <Words>106</Words>
  <Application>Microsoft Office PowerPoint</Application>
  <PresentationFormat>On-screen Show (16:9)</PresentationFormat>
  <Paragraphs>49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Metro</vt:lpstr>
      <vt:lpstr>Revision:   Transportation</vt:lpstr>
      <vt:lpstr>Slide 2</vt:lpstr>
      <vt:lpstr>Slide 3</vt:lpstr>
      <vt:lpstr>Slide 4</vt:lpstr>
      <vt:lpstr>Find  the  words: </vt:lpstr>
      <vt:lpstr>Find five numbers:</vt:lpstr>
      <vt:lpstr>Find five numbers:</vt:lpstr>
      <vt:lpstr>Circle the correct word:</vt:lpstr>
      <vt:lpstr>Match: Mr. Kecman           lawyer  Mrs. Kecman          engineer  Maggie’s mother      doctor  Maggie’s father      teacher</vt:lpstr>
      <vt:lpstr>Match: Mr. Kecman           lawyer  Mrs. Kecman          engineer  Maggie’s mother      doctor  Maggie’s father      teacher</vt:lpstr>
      <vt:lpstr>Match: Mr. Kecman           lawyer  Mrs. Kecman          engineer  Maggie’s mother      doctor  Maggie’s father      teacher</vt:lpstr>
      <vt:lpstr>Match: Mr. Kecman           lawyer  Mrs. Kecman          engineer  Maggie’s mother      doctor  Maggie’s father      teacher</vt:lpstr>
      <vt:lpstr>Match: Mr. Kecman           lawyer  Mrs. Kecman          engineer  Maggie’s mother      doctor  Maggie’s father      teacher</vt:lpstr>
      <vt:lpstr>Homework  </vt:lpstr>
      <vt:lpstr>Well done!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Revision:  Transportation</dc:title>
  <dc:creator>ZM</dc:creator>
  <cp:lastModifiedBy>ZM</cp:lastModifiedBy>
  <cp:revision>31</cp:revision>
  <dcterms:created xsi:type="dcterms:W3CDTF">2020-12-03T09:55:02Z</dcterms:created>
  <dcterms:modified xsi:type="dcterms:W3CDTF">2020-12-05T10:18:24Z</dcterms:modified>
</cp:coreProperties>
</file>