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6271D4-6DBB-4504-88FD-50B7395916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BA" dirty="0"/>
              <a:t>ОПЕРА У ЊЕМАЧКОЈ</a:t>
            </a:r>
            <a:endParaRPr lang="sr-Latn-R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0758E6F-B3E7-4EE8-A8E5-E186778AD2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BA" dirty="0"/>
              <a:t>АРИЈА ПАПАГЕНА ИЗ ОПЕРЕ ЧАРОБНА ФРУЛА </a:t>
            </a:r>
          </a:p>
          <a:p>
            <a:r>
              <a:rPr lang="sr-Cyrl-BA" dirty="0"/>
              <a:t>В.А.МОЦАРТ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71439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0E0B462-D5D7-4006-B49D-7A058B07C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457" y="0"/>
            <a:ext cx="5351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36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70ABCF6-026E-421E-83EF-4A467A9A1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ija papagena">
            <a:hlinkClick r:id="" action="ppaction://media"/>
            <a:extLst>
              <a:ext uri="{FF2B5EF4-FFF2-40B4-BE49-F238E27FC236}">
                <a16:creationId xmlns:a16="http://schemas.microsoft.com/office/drawing/2014/main" id="{4F7BE6EE-C61A-482E-859D-BFD543918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70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TM10001114[[fn=Galerija]]</Template>
  <TotalTime>32</TotalTime>
  <Words>14</Words>
  <Application>Microsoft Office PowerPoint</Application>
  <PresentationFormat>Široki zaslon</PresentationFormat>
  <Paragraphs>3</Paragraphs>
  <Slides>4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7" baseType="lpstr">
      <vt:lpstr>Arial</vt:lpstr>
      <vt:lpstr>Rockwell</vt:lpstr>
      <vt:lpstr>Galerija</vt:lpstr>
      <vt:lpstr>ОПЕРА У ЊЕМАЧКОЈ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ОПЕРА У ЊЕМАЧКОЈ</dc:title>
  <dc:creator>Kresojević</dc:creator>
  <cp:lastModifiedBy>Kresojević</cp:lastModifiedBy>
  <cp:revision>4</cp:revision>
  <dcterms:created xsi:type="dcterms:W3CDTF">2020-11-29T11:45:51Z</dcterms:created>
  <dcterms:modified xsi:type="dcterms:W3CDTF">2020-11-29T13:00:13Z</dcterms:modified>
</cp:coreProperties>
</file>