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2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7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7A29-CE1F-4599-985B-CAC030B0AE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F5FC3-8968-4913-B7AA-E3AFE5DF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348" y="2343955"/>
            <a:ext cx="9748910" cy="1166008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ПОНАВЉАЊЕ И УТВРЂИВАЊЕ НАСТАВНЕ ТЕМЕ:</a:t>
            </a:r>
            <a:br>
              <a:rPr lang="sr-Cyrl-RS" sz="3600" b="1" dirty="0" smtClean="0">
                <a:solidFill>
                  <a:schemeClr val="bg1"/>
                </a:solidFill>
              </a:rPr>
            </a:br>
            <a:r>
              <a:rPr lang="sr-Cyrl-RS" sz="4800" b="1" dirty="0" smtClean="0">
                <a:solidFill>
                  <a:schemeClr val="bg1"/>
                </a:solidFill>
              </a:rPr>
              <a:t>ХРИСТОВ МЕСИЈАНСКИ РАД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83776" cy="8869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АПОСТОЛИ – ПРВИ ХРИСТОВИ УЧЕНИЦИ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9"/>
            <a:ext cx="6434797" cy="4684541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Након крштења </a:t>
            </a:r>
            <a:r>
              <a:rPr lang="sr-Cyrl-RS" b="1" dirty="0" smtClean="0">
                <a:solidFill>
                  <a:schemeClr val="bg1"/>
                </a:solidFill>
              </a:rPr>
              <a:t>Господ </a:t>
            </a:r>
            <a:r>
              <a:rPr lang="sr-Cyrl-RS" b="1" dirty="0" smtClean="0">
                <a:solidFill>
                  <a:schemeClr val="bg1"/>
                </a:solidFill>
              </a:rPr>
              <a:t>Исус Христос </a:t>
            </a:r>
            <a:r>
              <a:rPr lang="sr-Cyrl-RS" b="1" dirty="0" smtClean="0">
                <a:solidFill>
                  <a:schemeClr val="bg1"/>
                </a:solidFill>
              </a:rPr>
              <a:t>је почео да проповиједа радосну вијест спасења.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Христос</a:t>
            </a:r>
            <a:r>
              <a:rPr lang="sr-Cyrl-R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је изабрао ученике који су га пратили и стално били са њим.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Њихова имена су: Петар, Андреј, Јаков, Јован, Филип, Вартоломеј, Тома, Матеј, Јаков Алфејев, Левије, Симон Кананит и Јуда.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Позвао их је да заједно са њим јављају људима радосну вијест да их Бог воли.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88" y="1561514"/>
            <a:ext cx="3461823" cy="4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2" y="558308"/>
            <a:ext cx="5214870" cy="619613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ЧУДО У КАНИ ГАЛИЛЕЈСКОЈ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84" y="1794226"/>
            <a:ext cx="7272997" cy="3718824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Господ Исус Христос је прво чудо учинио на једној свадби, у мјесту Кана, у Галилеји.</a:t>
            </a:r>
            <a:endParaRPr lang="sr-Cyrl-RS" b="1" dirty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Господ је претворио воду у вино.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Овим чудесним дјелом показао је своју Божанску славу.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Христови ученици, видјевши чудо својим очима, утврдише вјеру у њега као Сина Божјег.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25" y="1869518"/>
            <a:ext cx="3560298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922"/>
            <a:ext cx="5201992" cy="802493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ВАСКРСЕЊЕ ЈАИРОВЕ КЋЕРИ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7" y="1481070"/>
            <a:ext cx="6599531" cy="4546244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Господ Исус Христос често је одлазио у град Капернаум.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Јаир је замолио Христа да помогне његовој болесној кћерки.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На путу до куће слуга рече Јаиру да му је кћерка умрла.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Тада му Христос рече: </a:t>
            </a:r>
            <a:r>
              <a:rPr lang="sr-Cyrl-RS" b="1" dirty="0" smtClean="0">
                <a:solidFill>
                  <a:schemeClr val="bg1"/>
                </a:solidFill>
              </a:rPr>
              <a:t>„Не </a:t>
            </a:r>
            <a:r>
              <a:rPr lang="sr-Cyrl-RS" b="1" dirty="0" smtClean="0">
                <a:solidFill>
                  <a:schemeClr val="bg1"/>
                </a:solidFill>
              </a:rPr>
              <a:t>бој се, само вјеруј и биће спасена твоја кћи!“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Господ Исус Христос је васкрсао Јаирову кћерку.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945" y="1946889"/>
            <a:ext cx="4164037" cy="36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1885"/>
            <a:ext cx="5948966" cy="563343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ЧУДЕСНО УМНОЖЕЊЕ ХЉЕБОВА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3" y="1284996"/>
            <a:ext cx="7315199" cy="4932410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Христос је свакодневно одлазио у разна мјеста да </a:t>
            </a:r>
            <a:r>
              <a:rPr lang="sr-Cyrl-RS" b="1" dirty="0" smtClean="0">
                <a:solidFill>
                  <a:schemeClr val="bg1"/>
                </a:solidFill>
              </a:rPr>
              <a:t>проповиједа </a:t>
            </a:r>
            <a:r>
              <a:rPr lang="sr-Cyrl-RS" b="1" dirty="0" smtClean="0">
                <a:solidFill>
                  <a:schemeClr val="bg1"/>
                </a:solidFill>
              </a:rPr>
              <a:t>спасоносну науку.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Мноштво народа је долазило да слуша његове проповиједи.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Христос им је причао о Царству Божјем.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Апостоли су му предложили да пусти народ да иде, јер се спуштала ноћ и нису имали хране за све.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Спаситељ је узео хљебове и рибе, погледао у небо, благословио их и изломио.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Чудо се дешавало пред народом, хљебови и рибе су се умножавали.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25" y="1359656"/>
            <a:ext cx="4041824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ПОНАВЉАЊЕ И УТВРЂИВАЊЕ НАСТАВНЕ ТЕМЕ: ХРИСТОВ МЕСИЈАНСКИ РАД</vt:lpstr>
      <vt:lpstr>АПОСТОЛИ – ПРВИ ХРИСТОВИ УЧЕНИЦИ</vt:lpstr>
      <vt:lpstr>ЧУДО У КАНИ ГАЛИЛЕЈСКОЈ</vt:lpstr>
      <vt:lpstr>ВАСКРСЕЊЕ ЈАИРОВЕ КЋЕРИ</vt:lpstr>
      <vt:lpstr>ЧУДЕСНО УМНОЖЕЊЕ ХЉЕБОВА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ПОНАВЉАЊЕ И УТВРЂИВАЊЕ НАСТАВНЕ ТЕМЕ: ХРИСТОВ МЕСИЈАНСКИ РАД</dc:title>
  <dc:creator>Korisnik</dc:creator>
  <cp:lastModifiedBy>39. Slavoljub Lukic</cp:lastModifiedBy>
  <cp:revision>9</cp:revision>
  <dcterms:created xsi:type="dcterms:W3CDTF">2020-12-01T21:32:42Z</dcterms:created>
  <dcterms:modified xsi:type="dcterms:W3CDTF">2020-12-09T08:34:52Z</dcterms:modified>
</cp:coreProperties>
</file>