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9" d="100"/>
          <a:sy n="69" d="100"/>
        </p:scale>
        <p:origin x="-112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0C3F8-7474-4FF7-8B98-F692E57F3DC2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8D08-DE67-4313-897C-03F648D7D5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0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8D08-DE67-4313-897C-03F648D7D5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76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7C0F-1916-4E36-AD7F-61ED38DFA765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CC43-00A2-4635-816C-28EFE7C76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ucimotehnicko.wordpress.com/2012/12/08/%d0%bf%d1%80%d0%b8%d0%bd%d1%81%d0%b8%d0%bf-%d0%be%d0%b1%d1%80%d0%b0%d0%b4%d0%b5-%d0%bc%d0%b5%d1%82%d0%b0%d0%bb%d0%b0-%d1%81%d0%b0-%d1%81%d0%ba%d0%b8%d0%b4%d0%b0%d1%9a%d0%bc-%d1%81%d1%82%d1%80%d1%83/brusenje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ucimotehnicko.wordpress.com/2012/12/08/%d0%bf%d1%80%d0%b8%d0%bd%d1%81%d0%b8%d0%bf-%d0%be%d0%b1%d1%80%d0%b0%d0%b4%d0%b5-%d0%bc%d0%b5%d1%82%d0%b0%d0%bb%d0%b0-%d1%81%d0%b0-%d1%81%d0%ba%d0%b8%d0%b4%d0%b0%d1%9a%d0%bc-%d1%81%d1%82%d1%80%d1%83/livenje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ucimotehnicko.wordpress.com/2012/12/08/%d0%bf%d1%80%d0%b8%d0%bd%d1%81%d0%b8%d0%bf-%d0%be%d0%b1%d1%80%d0%b0%d0%b4%d0%b5-%d0%bc%d0%b5%d1%82%d0%b0%d0%bb%d0%b0-%d1%81%d0%b0-%d1%81%d0%ba%d0%b8%d0%b4%d0%b0%d1%9a%d0%bc-%d1%81%d1%82%d1%80%d1%83/glodanje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s://ucimotehnicko.wordpress.com/2012/12/08/%d0%bf%d1%80%d0%b8%d0%bd%d1%81%d0%b8%d0%bf-%d0%be%d0%b1%d1%80%d0%b0%d0%b4%d0%b5-%d0%bc%d0%b5%d1%82%d0%b0%d0%bb%d0%b0-%d1%81%d0%b0-%d1%81%d0%ba%d0%b8%d0%b4%d0%b0%d1%9a%d0%bc-%d1%81%d1%82%d1%80%d1%83/glodanje-2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ucimotehnicko.wordpress.com/2012/12/08/%d0%bf%d1%80%d0%b8%d0%bd%d1%81%d0%b8%d0%bf-%d0%be%d0%b1%d1%80%d0%b0%d0%b4%d0%b5-%d0%bc%d0%b5%d1%82%d0%b0%d0%bb%d0%b0-%d1%81%d0%b0-%d1%81%d0%ba%d0%b8%d0%b4%d0%b0%d1%9a%d0%bc-%d1%81%d1%82%d1%80%d1%83/svrdla-za-busenj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4958" y="3645024"/>
            <a:ext cx="723409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3200" b="1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ТЕХНОЛОГИЈА ОБРАДЕ МЕТАЛА</a:t>
            </a:r>
          </a:p>
          <a:p>
            <a:pPr algn="ctr"/>
            <a:r>
              <a:rPr lang="sr-Cyrl-BA" sz="3200" b="1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(УТВРЂИВАЊЕ)</a:t>
            </a:r>
            <a:endParaRPr lang="en-US" sz="3200" b="1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2656"/>
            <a:ext cx="2117746" cy="1709469"/>
          </a:xfrm>
          <a:prstGeom prst="rect">
            <a:avLst/>
          </a:prstGeom>
          <a:noFill/>
        </p:spPr>
      </p:pic>
      <p:pic>
        <p:nvPicPr>
          <p:cNvPr id="1035" name="Picture 11" descr="C:\Users\Home\Desktop\66gstoJBYyL_80_DX626_DY626_CX360_CY18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168352" cy="15110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77744" y="2184826"/>
            <a:ext cx="478852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Техничко образовање</a:t>
            </a:r>
          </a:p>
          <a:p>
            <a:pPr algn="ctr"/>
            <a:r>
              <a:rPr lang="sr-Cyrl-BA" sz="24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sr-Cyrl-BA" sz="24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sr-Cyrl-BA" sz="24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разред</a:t>
            </a:r>
            <a:endParaRPr lang="en-US" sz="24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БРУШЕЊЕ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568952" cy="1646605"/>
          </a:xfrm>
          <a:prstGeom prst="rect">
            <a:avLst/>
          </a:prstGeom>
          <a:noFill/>
        </p:spPr>
        <p:txBody>
          <a:bodyPr wrap="square" spcCol="36000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Брушењем се врши завршна обрада, фина обрада равних, цилиндричних и профилисаних површина.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Изводи се са брусилицама, aлат се зове тоцило - брусна плоча. </a:t>
            </a:r>
          </a:p>
        </p:txBody>
      </p:sp>
      <p:pic>
        <p:nvPicPr>
          <p:cNvPr id="5" name="Picture 4" descr="brusenje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1132" y="3501008"/>
            <a:ext cx="5153744" cy="2437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56" y="1844824"/>
            <a:ext cx="806489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Обрада метала без скидања струготине представља процес промјене облика предмета при чему се не јавља струготина. </a:t>
            </a:r>
          </a:p>
          <a:p>
            <a:pPr algn="just" defTabSz="540000"/>
            <a:endParaRPr lang="sr-Cyrl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540000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Обрада метала без скидања струготине обухвата:</a:t>
            </a:r>
          </a:p>
          <a:p>
            <a:pPr lvl="1" algn="just" defTabSz="540000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ливење</a:t>
            </a:r>
          </a:p>
          <a:p>
            <a:pPr lvl="1" algn="just" defTabSz="540000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деформисање</a:t>
            </a:r>
          </a:p>
          <a:p>
            <a:pPr lvl="1" algn="just" defTabSz="540000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термичку обраду.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1620" y="476672"/>
            <a:ext cx="691276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ОБРАДА МЕТАЛА БЕЗ СКИДАЊА </a:t>
            </a:r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СТРУГОТИНЕ (ПЛАСТИЧНА ОБРАДА)</a:t>
            </a:r>
            <a:endParaRPr lang="ru-RU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ЛИВЕЊЕ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9572" y="169076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Ливење је поступак обраде метала при коме се готов производ (одливак) израђује ливењем течног метала у калуп.</a:t>
            </a:r>
          </a:p>
        </p:txBody>
      </p:sp>
      <p:pic>
        <p:nvPicPr>
          <p:cNvPr id="8" name="Picture 7" descr="livenje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320480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ДЕФОРМИСАЊЕ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Метали се деформисањем обрађују у топлом и хладном стању.</a:t>
            </a:r>
          </a:p>
          <a:p>
            <a:pPr algn="just" fontAlgn="base"/>
            <a:endParaRPr lang="sr-Cyrl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Разликујемо сљедеће поступке деформисања: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сабијање (ковање)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извлачење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истискивање 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ваљање 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савијање</a:t>
            </a:r>
          </a:p>
          <a:p>
            <a:pPr lvl="1" algn="just" fontAlgn="base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одвајање.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692696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ТЕРМИЧКА ОБРАДА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8884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Термичка обрада представља процес загријавања и хлађења са циљем да се путем измјене структуре побољшају механичке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физичке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технолошке особине метала</a:t>
            </a:r>
          </a:p>
        </p:txBody>
      </p:sp>
    </p:spTree>
    <p:extLst>
      <p:ext uri="{BB962C8B-B14F-4D97-AF65-F5344CB8AC3E}">
        <p14:creationId xmlns:p14="http://schemas.microsoft.com/office/powerpoint/2010/main" xmlns="" val="2599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115616" y="1772816"/>
            <a:ext cx="7056784" cy="3024336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400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ХВАЛА НА ПАЖЊИ</a:t>
            </a:r>
          </a:p>
          <a:p>
            <a:pPr algn="ctr"/>
            <a:r>
              <a:rPr lang="sr-Cyrl-BA" sz="4400" dirty="0" smtClean="0">
                <a:ln>
                  <a:solidFill>
                    <a:schemeClr val="bg1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  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00808"/>
            <a:ext cx="7992888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Обрада  метала </a:t>
            </a:r>
            <a:r>
              <a:rPr lang="sr-Latn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процес промјене облика предмета под дејством алата.</a:t>
            </a:r>
          </a:p>
          <a:p>
            <a:endParaRPr lang="sr-Cyrl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Сви поступци обраде метала могу се сврстати у двије основне групе:</a:t>
            </a:r>
            <a:endParaRPr lang="sr-Latn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брада метала са скидањем струготине</a:t>
            </a:r>
            <a:r>
              <a:rPr lang="sr-Latn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(механичка обрада),</a:t>
            </a:r>
            <a:endParaRPr lang="sr-Latn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брада метала без скидања струготине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(пластична обрада метала).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692696"/>
            <a:ext cx="6408712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ТЕХНОЛОГИЈА ОБРАДЕ МЕТАЛА</a:t>
            </a:r>
            <a:endParaRPr lang="ru-RU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513044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Физичку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основу обраде метала стругањем струготине чини резање метала клинастим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сјечивом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различитих облика при чему се одвајају честице метала стварајући на тај начин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струготину.</a:t>
            </a:r>
          </a:p>
          <a:p>
            <a:pPr marL="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Обавља се: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резањем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турпијањем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стругањем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глодањем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рендисањем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бушењем</a:t>
            </a:r>
          </a:p>
          <a:p>
            <a:pPr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брушењем.</a:t>
            </a:r>
          </a:p>
        </p:txBody>
      </p:sp>
      <p:pic>
        <p:nvPicPr>
          <p:cNvPr id="3" name="Picture 2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4506"/>
            <a:ext cx="324036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7644" y="516446"/>
            <a:ext cx="640871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OБРАДА МЕТАЛА СКИДАЊЕМ СТРУГОТИНЕ (</a:t>
            </a:r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МЕХАНИЧКА ОБРАДА)</a:t>
            </a:r>
            <a:endParaRPr lang="ru-RU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РЕЗАЊЕ (ТЕСТЕРИСАЊЕ)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50866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vi-VN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Обрада тестерисањем се користи за извођење производних </a:t>
            </a:r>
            <a:r>
              <a:rPr lang="sr-Cyrl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операција</a:t>
            </a:r>
            <a:r>
              <a:rPr lang="sr-Cyrl-R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одсјецања (сјечења) материјала мада се може користити и за извођење</a:t>
            </a:r>
            <a:r>
              <a:rPr lang="sr-Cyrl-R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операција исјецања и усјецања.</a:t>
            </a:r>
            <a:endParaRPr lang="sr-Cyrl-BA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 descr="https://ucimotehnicko.files.wordpress.com/2012/12/testerisanje.jpg?w=2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756" y="4035261"/>
            <a:ext cx="4392488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2696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ТУРПИЈАЊЕ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28092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Турпијање</a:t>
            </a: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је обрада метала скидањем струготине уз употребу алата који се зове турпија, а служи за равнање површина, жљебова, усјека.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Све 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турпије се могу 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подјелити на ручне и машинске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Турпијом 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 постиже квалитет од грубих до врло финих 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површина.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Турпијање 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 најчешће ручни процес обраде.</a:t>
            </a:r>
          </a:p>
          <a:p>
            <a:pPr algn="just"/>
            <a:endParaRPr lang="sr-Cyrl-B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44375"/>
            <a:ext cx="4733888" cy="220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СТРУГАЊЕ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524" y="155679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Стругање </a:t>
            </a: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 технологија обраде метала са скидањем струготин</a:t>
            </a:r>
            <a:r>
              <a:rPr lang="sr-Latn-R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</a:t>
            </a:r>
            <a:endParaRPr lang="sr-Cyrl-B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Стругањем се обликују предмети цилиндричног облика.</a:t>
            </a:r>
            <a:endParaRPr lang="sr-Latn-R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Машине на којима се изводи стругање зову се стругови, а као алат служе стругарски ножеви.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sr-Cyrl-BA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univerzalni-strug_slika_O_156266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998" y="4005064"/>
            <a:ext cx="4018003" cy="22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ГЛОДАЊЕ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7438"/>
            <a:ext cx="849694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Глодање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је поступак којим се обликују равне површине, жљебови, профили, зупчаници скидањем струготине.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Машине на којима се врши глодање називају се глодалице, а као алат служи глодало састављено од више оштрица.</a:t>
            </a:r>
          </a:p>
        </p:txBody>
      </p:sp>
      <p:pic>
        <p:nvPicPr>
          <p:cNvPr id="5" name="Picture 4" descr="glodanje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33194"/>
            <a:ext cx="3943350" cy="18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glodanje 2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32986"/>
            <a:ext cx="3096344" cy="187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РЕНДИСАЊЕ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2531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Рендисањем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се обликују равне површине, жљебови, зупчаници и профили скидањем струготине на машинама рендисаљкама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sr-Cyrl-BA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BA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Алат је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нож за рендисање.</a:t>
            </a:r>
          </a:p>
        </p:txBody>
      </p:sp>
      <p:pic>
        <p:nvPicPr>
          <p:cNvPr id="5" name="Picture 4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0008" y="3645024"/>
            <a:ext cx="3648000" cy="273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1200"/>
            <a:ext cx="44644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БУШЕЊЕ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580" y="1509731"/>
            <a:ext cx="813690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Бушење</a:t>
            </a:r>
            <a:r>
              <a:rPr lang="sr-Cyrl-BA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 поступак израде или обраде рупа на металу. </a:t>
            </a:r>
          </a:p>
          <a:p>
            <a:pPr algn="just" fontAlgn="base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Радни алат за бушење је спирална бургија</a:t>
            </a:r>
          </a:p>
          <a:p>
            <a:pPr fontAlgn="base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 зависности од намјене бургије могу бити за дрво, метал, бетон..</a:t>
            </a:r>
            <a:endParaRPr lang="sr-Cyrl-BA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ts val="600"/>
              </a:spcBef>
              <a:buFont typeface="Wingdings" pitchFamily="2" charset="2"/>
              <a:buChar char="Ø"/>
            </a:pPr>
            <a:r>
              <a:rPr lang="sr-Cyrl-B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школским радионицама се најчешће примјењују ручна електрична бушилица или стона бушилица.</a:t>
            </a:r>
          </a:p>
        </p:txBody>
      </p:sp>
      <p:pic>
        <p:nvPicPr>
          <p:cNvPr id="7" name="Picture 6" descr="svrdla za busenje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8"/>
            <a:ext cx="3456384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lektricna_busili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221088"/>
            <a:ext cx="3312368" cy="23042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1202</TotalTime>
  <Words>424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Tradeshow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Aleksandra Stankovic</cp:lastModifiedBy>
  <cp:revision>130</cp:revision>
  <dcterms:created xsi:type="dcterms:W3CDTF">2020-11-16T12:49:01Z</dcterms:created>
  <dcterms:modified xsi:type="dcterms:W3CDTF">2020-11-23T06:54:39Z</dcterms:modified>
</cp:coreProperties>
</file>