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15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9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Latn-RS"/>
              <a:t>Kliknite da biste uredili stil podnaslova mastera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smtClean="0"/>
              <a:pPr/>
              <a:t>11/21/2020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75566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sr-Latn-RS"/>
              <a:t>Uredi stil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7072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sr-Latn-RS"/>
              <a:t>Uredi stil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11/21/2020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18980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sr-Latn-RS"/>
              <a:t>Uredi stil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5927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Uredi stil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11/21/2020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5335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sr-Latn-RS"/>
              <a:t>Uredi stil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sr-Latn-RS"/>
              <a:t>Uredi stil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11/21/2020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2299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Uredi stil teksta mastera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sr-Latn-RS"/>
              <a:t>Uredi stil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Uredi stil teksta mastera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sr-Latn-RS"/>
              <a:t>Uredi stil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11/21/2020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26408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88825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11/21/2020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145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sr-Latn-RS"/>
              <a:t>Uredi stil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Uredi stil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01530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r-Latn-RS"/>
              <a:t>Kliknite na ikonu i dodajte sliku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Uredi stil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11/21/2020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81873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4490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003073" y="169817"/>
            <a:ext cx="6844937" cy="525642"/>
          </a:xfrm>
        </p:spPr>
        <p:txBody>
          <a:bodyPr>
            <a:noAutofit/>
          </a:bodyPr>
          <a:lstStyle/>
          <a:p>
            <a:r>
              <a:rPr lang="sr-Cyrl-R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Физичко васпитање 3. разред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820194" y="1267098"/>
            <a:ext cx="3135087" cy="651854"/>
          </a:xfrm>
        </p:spPr>
        <p:txBody>
          <a:bodyPr>
            <a:normAutofit lnSpcReduction="10000"/>
          </a:bodyPr>
          <a:lstStyle/>
          <a:p>
            <a:r>
              <a:rPr lang="sr-Cyrl-R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ЗУМБА</a:t>
            </a:r>
          </a:p>
          <a:p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9760" y="2114281"/>
            <a:ext cx="5904411" cy="309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740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ugaonik 1"/>
          <p:cNvSpPr/>
          <p:nvPr/>
        </p:nvSpPr>
        <p:spPr>
          <a:xfrm>
            <a:off x="656823" y="666207"/>
            <a:ext cx="107409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“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Музика може да промијени свијет, зато што музика може да промијени човјека.”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1881" y="2234755"/>
            <a:ext cx="7470863" cy="368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38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ugaonik 1"/>
          <p:cNvSpPr/>
          <p:nvPr/>
        </p:nvSpPr>
        <p:spPr>
          <a:xfrm>
            <a:off x="553791" y="331723"/>
            <a:ext cx="103417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Плес код дјеце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повећава способност памћења, развија креативност и жељу за новим сазнањима. </a:t>
            </a:r>
          </a:p>
          <a:p>
            <a:endParaRPr lang="sr-Latn-R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4344" y="2663904"/>
            <a:ext cx="6244044" cy="346165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B prst="angle"/>
          </a:sp3d>
        </p:spPr>
      </p:pic>
      <p:sp>
        <p:nvSpPr>
          <p:cNvPr id="4" name="Pravougaonik 1"/>
          <p:cNvSpPr/>
          <p:nvPr/>
        </p:nvSpPr>
        <p:spPr>
          <a:xfrm>
            <a:off x="553790" y="1499863"/>
            <a:ext cx="105993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акође, буди ос</a:t>
            </a:r>
            <a:r>
              <a:rPr lang="sr-Latn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ећај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лијепо, 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мали плесачи се уче: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добрим манирима</a:t>
            </a:r>
            <a:r>
              <a:rPr lang="sr-Latn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култури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комуникације</a:t>
            </a:r>
            <a:r>
              <a:rPr lang="sr-Latn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стичу самопоуздањ</a:t>
            </a:r>
            <a:r>
              <a:rPr lang="sr-Cyrl-R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sr-Latn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99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ugaonik 1"/>
          <p:cNvSpPr/>
          <p:nvPr/>
        </p:nvSpPr>
        <p:spPr>
          <a:xfrm>
            <a:off x="528034" y="640080"/>
            <a:ext cx="104055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Зумба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је </a:t>
            </a:r>
            <a:r>
              <a:rPr lang="sr-Cyrl-R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спој више плесова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који подстиче,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развија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усавршава ученичке моторичке способности и осјећај за ритам,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позитиван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однос према музици,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слушању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музике и плесу.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4909" y="2434107"/>
            <a:ext cx="6643854" cy="4050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3775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9668" y="2318745"/>
            <a:ext cx="4567532" cy="4419680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3" name="Pravougaonik 2"/>
          <p:cNvSpPr/>
          <p:nvPr/>
        </p:nvSpPr>
        <p:spPr>
          <a:xfrm>
            <a:off x="445609" y="2729284"/>
            <a:ext cx="6036581" cy="3746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sr-Latn-R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r-Cyrl-B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Зумба </a:t>
            </a:r>
            <a:r>
              <a:rPr lang="sr-Cyrl-B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је плес који је прикладан за свакога, небитно за године или пол.  </a:t>
            </a:r>
            <a:endParaRPr lang="sr-Latn-R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r-Cyrl-B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дјецу постоји посебан Зумбатомик програм </a:t>
            </a:r>
            <a:r>
              <a:rPr lang="sr-Cyrl-B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којим </a:t>
            </a:r>
            <a:r>
              <a:rPr lang="sr-Cyrl-B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 кроз забаву дјеца сусрећу са плесним корацима и уче слушати ритам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sr-Cyrl-B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исто вријеме вјежбају</a:t>
            </a:r>
            <a:r>
              <a:rPr lang="sr-Latn-R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sr-Cyrl-B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да тога нису ни свјесни.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ravougaonik 2"/>
          <p:cNvSpPr/>
          <p:nvPr/>
        </p:nvSpPr>
        <p:spPr>
          <a:xfrm>
            <a:off x="381215" y="399245"/>
            <a:ext cx="10540070" cy="2768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r-Cyrl-B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Интересантно је да је Зумба настала сасвим случајно. На једном од аеробик  часова </a:t>
            </a:r>
            <a:r>
              <a:rPr lang="sr-Cyrl-R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који је водио, </a:t>
            </a:r>
            <a:r>
              <a:rPr lang="sr-Cyrl-B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тренер </a:t>
            </a:r>
            <a:r>
              <a:rPr lang="sr-Cyrl-B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Бето Перез </a:t>
            </a:r>
            <a:r>
              <a:rPr lang="sr-Cyrl-B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је заборавио понијети </a:t>
            </a:r>
            <a:r>
              <a:rPr lang="sr-Cyrl-B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свој </a:t>
            </a:r>
            <a:r>
              <a:rPr lang="sr-Cyrl-R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ЦД </a:t>
            </a:r>
            <a:r>
              <a:rPr lang="sr-Cyrl-B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 аеробик музиком. Када је  то схватио из руксака је извадио омиљени  латино ЦД и почео импровизовати плесне кораке. </a:t>
            </a:r>
            <a:endParaRPr lang="sr-Latn-R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r-Cyrl-B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Комбинацијом разних плесова као што су салса, </a:t>
            </a:r>
            <a:r>
              <a:rPr lang="sr-Cyrl-B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регетон, </a:t>
            </a:r>
            <a:r>
              <a:rPr lang="sr-Cyrl-B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румба, схватио је да је зумба добитна комбинација за успјешно и забавно вјежбање.  </a:t>
            </a:r>
            <a:endParaRPr lang="sr-Latn-R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342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ugaonik 1"/>
          <p:cNvSpPr/>
          <p:nvPr/>
        </p:nvSpPr>
        <p:spPr>
          <a:xfrm>
            <a:off x="380846" y="241744"/>
            <a:ext cx="10901444" cy="2897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sr-Cyrl-BA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Кораци у </a:t>
            </a:r>
            <a:r>
              <a:rPr lang="sr-Cyrl-BA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зумби</a:t>
            </a:r>
            <a:r>
              <a:rPr lang="sr-Cyrl-BA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морају да прате ритам музике и самим тиме настаје кореографија. </a:t>
            </a:r>
            <a:endParaRPr lang="sr-Latn-R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sr-Cyrl-BA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Кореографије могу да буду </a:t>
            </a:r>
            <a:r>
              <a:rPr lang="sr-Cyrl-BA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јаке, енергичне </a:t>
            </a:r>
            <a:r>
              <a:rPr lang="sr-Cyrl-BA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 лагане. Кораци у току кореографије се </a:t>
            </a:r>
            <a:r>
              <a:rPr lang="sr-Cyrl-BA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понављају</a:t>
            </a:r>
            <a:r>
              <a:rPr lang="sr-Cyrl-BA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тако да је потребно мало времена како би се савладали. </a:t>
            </a:r>
            <a:endParaRPr lang="sr-Latn-R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sr-Cyrl-BA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току једног тренинга зумбе врло је важно да се комбинују јаке и лагане </a:t>
            </a:r>
            <a:r>
              <a:rPr lang="sr-Cyrl-R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sr-Cyrl-BA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ореографије</a:t>
            </a:r>
            <a:r>
              <a:rPr lang="sr-Cyrl-BA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као и да се праве кратке паузе како би нам се пулс смирио и дисање регулисало.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5207" y="2681589"/>
            <a:ext cx="4349310" cy="371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468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56445" y="1442433"/>
            <a:ext cx="3601301" cy="3142445"/>
          </a:xfrm>
        </p:spPr>
        <p:txBody>
          <a:bodyPr>
            <a:normAutofit fontScale="90000"/>
          </a:bodyPr>
          <a:lstStyle/>
          <a:p>
            <a:pPr algn="l"/>
            <a:r>
              <a:rPr lang="sr-Cyrl-RS" dirty="0">
                <a:solidFill>
                  <a:schemeClr val="tx1"/>
                </a:solidFill>
              </a:rPr>
              <a:t/>
            </a:r>
            <a:br>
              <a:rPr lang="sr-Cyrl-RS" dirty="0">
                <a:solidFill>
                  <a:schemeClr val="tx1"/>
                </a:solidFill>
              </a:rPr>
            </a:br>
            <a:r>
              <a:rPr lang="sr-Cyrl-RS" dirty="0" smtClean="0">
                <a:solidFill>
                  <a:schemeClr val="tx1"/>
                </a:solidFill>
              </a:rPr>
              <a:t>         </a:t>
            </a:r>
            <a:r>
              <a:rPr lang="sr-Cyrl-R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Зумба је</a:t>
            </a:r>
            <a:br>
              <a:rPr lang="sr-Cyrl-R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јединствена </a:t>
            </a:r>
            <a:r>
              <a:rPr lang="sr-Cyrl-R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комбинација музике, плеса </a:t>
            </a:r>
            <a:r>
              <a:rPr lang="sr-Cyrl-RS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lang="sr-Cyrl-R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вјежбања. Самим тим елементи </a:t>
            </a:r>
            <a:r>
              <a:rPr lang="sr-Cyrl-RS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зумбе</a:t>
            </a:r>
            <a:r>
              <a:rPr lang="sr-Cyrl-R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 музика, кораци и кореографија. </a:t>
            </a:r>
            <a:endParaRPr lang="en-US" sz="3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Čuvar mesta za sadržaj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531" r="8604" b="6527"/>
          <a:stretch/>
        </p:blipFill>
        <p:spPr>
          <a:xfrm>
            <a:off x="5264332" y="777149"/>
            <a:ext cx="1920238" cy="2565719"/>
          </a:xfrm>
        </p:spPr>
      </p:pic>
      <p:pic>
        <p:nvPicPr>
          <p:cNvPr id="6" name="Čuvar mesta za sadržaj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13974" r="5627" b="9329"/>
          <a:stretch/>
        </p:blipFill>
        <p:spPr>
          <a:xfrm>
            <a:off x="7445830" y="777149"/>
            <a:ext cx="1672044" cy="2565719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947" r="5280" b="13274"/>
          <a:stretch/>
        </p:blipFill>
        <p:spPr>
          <a:xfrm>
            <a:off x="9379135" y="777150"/>
            <a:ext cx="1920240" cy="256571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30" r="18423" b="10278"/>
          <a:stretch/>
        </p:blipFill>
        <p:spPr>
          <a:xfrm>
            <a:off x="5264331" y="3500846"/>
            <a:ext cx="1920240" cy="284770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56" t="6285" r="12074" b="4762"/>
          <a:stretch/>
        </p:blipFill>
        <p:spPr>
          <a:xfrm>
            <a:off x="7445831" y="3500846"/>
            <a:ext cx="1672044" cy="284770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25" t="5524" r="10295" b="6857"/>
          <a:stretch/>
        </p:blipFill>
        <p:spPr>
          <a:xfrm>
            <a:off x="9379135" y="3500846"/>
            <a:ext cx="1920240" cy="28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970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2957" y="182880"/>
            <a:ext cx="10818355" cy="1084218"/>
          </a:xfrm>
        </p:spPr>
        <p:txBody>
          <a:bodyPr>
            <a:normAutofit fontScale="90000"/>
          </a:bodyPr>
          <a:lstStyle/>
          <a:p>
            <a:r>
              <a:rPr lang="sr-Cyrl-R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Овако</a:t>
            </a:r>
            <a:r>
              <a:rPr lang="sr-Latn-R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плешу наши</a:t>
            </a:r>
            <a:r>
              <a:rPr lang="sr-Latn-R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ученици.</a:t>
            </a:r>
            <a:r>
              <a:rPr lang="sr-Cyrl-R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Погледајмо</a:t>
            </a:r>
            <a:r>
              <a:rPr lang="sr-Cyrl-RS" sz="3600" dirty="0">
                <a:solidFill>
                  <a:schemeClr val="tx1"/>
                </a:solidFill>
              </a:rPr>
              <a:t>!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7" name="snimak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042" y="1267097"/>
            <a:ext cx="11136075" cy="5394960"/>
          </a:xfrm>
        </p:spPr>
      </p:pic>
    </p:spTree>
    <p:extLst>
      <p:ext uri="{BB962C8B-B14F-4D97-AF65-F5344CB8AC3E}">
        <p14:creationId xmlns:p14="http://schemas.microsoft.com/office/powerpoint/2010/main" xmlns="" val="180745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274</TotalTime>
  <Words>291</Words>
  <Application>Microsoft Office PowerPoint</Application>
  <PresentationFormat>Custom</PresentationFormat>
  <Paragraphs>19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Atlas</vt:lpstr>
      <vt:lpstr>Физичко васпитање 3. разред</vt:lpstr>
      <vt:lpstr>Slide 2</vt:lpstr>
      <vt:lpstr>Slide 3</vt:lpstr>
      <vt:lpstr>Slide 4</vt:lpstr>
      <vt:lpstr>Slide 5</vt:lpstr>
      <vt:lpstr>Slide 6</vt:lpstr>
      <vt:lpstr>          Зумба је  јединствена комбинација музике, плеса и  вјежбања. Самим тим елементи зумбе су музика, кораци и кореографија. </vt:lpstr>
      <vt:lpstr>Овако плешу наши ученици. Погледајмо!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Физичко васпитање 3. разред</dc:title>
  <dc:creator>Windows User</dc:creator>
  <cp:lastModifiedBy>Laptop 002</cp:lastModifiedBy>
  <cp:revision>24</cp:revision>
  <dcterms:created xsi:type="dcterms:W3CDTF">2020-11-12T21:10:39Z</dcterms:created>
  <dcterms:modified xsi:type="dcterms:W3CDTF">2020-11-21T11:58:21Z</dcterms:modified>
</cp:coreProperties>
</file>