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1" r:id="rId2"/>
    <p:sldId id="262" r:id="rId3"/>
    <p:sldId id="269" r:id="rId4"/>
    <p:sldId id="273" r:id="rId5"/>
    <p:sldId id="275" r:id="rId6"/>
    <p:sldId id="277" r:id="rId7"/>
    <p:sldId id="271" r:id="rId8"/>
    <p:sldId id="279" r:id="rId9"/>
    <p:sldId id="281" r:id="rId10"/>
    <p:sldId id="267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9960"/>
    <a:srgbClr val="B5AC7D"/>
    <a:srgbClr val="904406"/>
    <a:srgbClr val="602E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5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F05D5A-E8C4-4DF2-BC9E-CE750F3DAE7E}" type="datetimeFigureOut">
              <a:rPr lang="sr-Latn-BA" smtClean="0"/>
              <a:pPr/>
              <a:t>16.11.2020</a:t>
            </a:fld>
            <a:endParaRPr lang="sr-Latn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64" r="1662"/>
          <a:stretch>
            <a:fillRect/>
          </a:stretch>
        </p:blipFill>
        <p:spPr bwMode="auto">
          <a:xfrm>
            <a:off x="467544" y="908720"/>
            <a:ext cx="835292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916832"/>
            <a:ext cx="770485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Cyrl-BA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ЗАДАТАК ЗА САМОСТАЛАН РАД</a:t>
            </a:r>
            <a:r>
              <a:rPr kumimoji="0" lang="sr-Cyrl-BA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sr-Cyrl-BA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sr-Latn-BA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   </a:t>
            </a:r>
            <a:endParaRPr kumimoji="0" lang="sr-Latn-BA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340983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Збирка задатака, страна </a:t>
            </a:r>
            <a:r>
              <a:rPr lang="sr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62</a:t>
            </a:r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задатак </a:t>
            </a:r>
            <a:r>
              <a:rPr lang="sr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348</a:t>
            </a:r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sr-Latn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168" y="393305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задатак </a:t>
            </a:r>
            <a:r>
              <a:rPr lang="sr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350</a:t>
            </a:r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sr-Latn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420888"/>
            <a:ext cx="8352928" cy="6480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sr-Cyrl-B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ЕЛЕМЕНТИ И ДИЈАГОНАЛНИ ПРЕСЈЕЦИ ПРАВИЛНЕ ПИРАМИДЕ</a:t>
            </a:r>
            <a:endParaRPr kumimoji="0" lang="sr-Latn-BA" sz="32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361" y="404664"/>
            <a:ext cx="438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ЕЛЕМЕНТИ ПРАВИЛНЕ ПИРАМИДЕ</a:t>
            </a:r>
            <a:endParaRPr lang="sr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776" y="5733256"/>
            <a:ext cx="756000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6" name="Rectangle 15"/>
          <p:cNvSpPr/>
          <p:nvPr/>
        </p:nvSpPr>
        <p:spPr>
          <a:xfrm rot="17880000">
            <a:off x="3514821" y="5155167"/>
            <a:ext cx="756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95338"/>
          <a:stretch>
            <a:fillRect/>
          </a:stretch>
        </p:blipFill>
        <p:spPr bwMode="auto">
          <a:xfrm>
            <a:off x="1619672" y="836712"/>
            <a:ext cx="587566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12820" b="80929"/>
          <a:stretch>
            <a:fillRect/>
          </a:stretch>
        </p:blipFill>
        <p:spPr bwMode="auto">
          <a:xfrm>
            <a:off x="1835695" y="1628800"/>
            <a:ext cx="6572984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9071" r="56622" b="37783"/>
          <a:stretch>
            <a:fillRect/>
          </a:stretch>
        </p:blipFill>
        <p:spPr bwMode="auto">
          <a:xfrm>
            <a:off x="1835696" y="1988840"/>
            <a:ext cx="240994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42063" t="19071" r="99" b="67177"/>
          <a:stretch>
            <a:fillRect/>
          </a:stretch>
        </p:blipFill>
        <p:spPr bwMode="auto">
          <a:xfrm>
            <a:off x="4140336" y="2141240"/>
            <a:ext cx="3456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42063" t="32823" r="99" b="58426"/>
          <a:stretch>
            <a:fillRect/>
          </a:stretch>
        </p:blipFill>
        <p:spPr bwMode="auto">
          <a:xfrm>
            <a:off x="4211960" y="2997016"/>
            <a:ext cx="362057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42063" t="41574" r="99" b="45924"/>
          <a:stretch>
            <a:fillRect/>
          </a:stretch>
        </p:blipFill>
        <p:spPr bwMode="auto">
          <a:xfrm>
            <a:off x="4183544" y="3645112"/>
            <a:ext cx="348480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t="65329" r="99" b="20267"/>
          <a:stretch>
            <a:fillRect/>
          </a:stretch>
        </p:blipFill>
        <p:spPr bwMode="auto">
          <a:xfrm>
            <a:off x="1835696" y="4509120"/>
            <a:ext cx="5700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t="80332" r="99" b="8416"/>
          <a:stretch>
            <a:fillRect/>
          </a:stretch>
        </p:blipFill>
        <p:spPr bwMode="auto">
          <a:xfrm>
            <a:off x="1835696" y="5409296"/>
            <a:ext cx="5776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90188" r="99" b="-190"/>
          <a:stretch>
            <a:fillRect/>
          </a:stretch>
        </p:blipFill>
        <p:spPr bwMode="auto">
          <a:xfrm>
            <a:off x="1835696" y="6021288"/>
            <a:ext cx="5814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t="4662" b="87181"/>
          <a:stretch>
            <a:fillRect/>
          </a:stretch>
        </p:blipFill>
        <p:spPr bwMode="auto">
          <a:xfrm>
            <a:off x="1619672" y="1124744"/>
            <a:ext cx="587566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361" y="404664"/>
            <a:ext cx="438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ЕЛЕМЕНТИ ПРАВИЛНЕ ПИРАМИДЕ</a:t>
            </a:r>
            <a:endParaRPr lang="sr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87815"/>
          <a:stretch>
            <a:fillRect/>
          </a:stretch>
        </p:blipFill>
        <p:spPr bwMode="auto">
          <a:xfrm>
            <a:off x="1656831" y="837368"/>
            <a:ext cx="5795489" cy="71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t="12185" r="78276" b="45128"/>
          <a:stretch>
            <a:fillRect/>
          </a:stretch>
        </p:blipFill>
        <p:spPr bwMode="auto">
          <a:xfrm>
            <a:off x="1656831" y="1556792"/>
            <a:ext cx="12589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20337" t="12185" r="41145" b="80497"/>
          <a:stretch>
            <a:fillRect/>
          </a:stretch>
        </p:blipFill>
        <p:spPr bwMode="auto">
          <a:xfrm>
            <a:off x="2987824" y="1556792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20337" t="19503" r="41145" b="73179"/>
          <a:stretch>
            <a:fillRect/>
          </a:stretch>
        </p:blipFill>
        <p:spPr bwMode="auto">
          <a:xfrm>
            <a:off x="2987824" y="1988840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20337" t="26821" r="41145" b="63422"/>
          <a:stretch>
            <a:fillRect/>
          </a:stretch>
        </p:blipFill>
        <p:spPr bwMode="auto">
          <a:xfrm>
            <a:off x="2987824" y="2420888"/>
            <a:ext cx="2232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20337" t="36436" r="41145" b="55027"/>
          <a:stretch>
            <a:fillRect/>
          </a:stretch>
        </p:blipFill>
        <p:spPr bwMode="auto">
          <a:xfrm>
            <a:off x="2987824" y="2924944"/>
            <a:ext cx="22322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20337" t="43753" r="41145" b="50149"/>
          <a:stretch>
            <a:fillRect/>
          </a:stretch>
        </p:blipFill>
        <p:spPr bwMode="auto">
          <a:xfrm>
            <a:off x="2987824" y="3356992"/>
            <a:ext cx="22322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20337" t="49851" r="41145" b="44051"/>
          <a:stretch>
            <a:fillRect/>
          </a:stretch>
        </p:blipFill>
        <p:spPr bwMode="auto">
          <a:xfrm>
            <a:off x="2987824" y="3717032"/>
            <a:ext cx="22322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 l="57757" t="17064" r="6211" b="69520"/>
          <a:stretch>
            <a:fillRect/>
          </a:stretch>
        </p:blipFill>
        <p:spPr bwMode="auto">
          <a:xfrm>
            <a:off x="5364088" y="1556792"/>
            <a:ext cx="20882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 l="57757" t="29260" r="6211" b="60983"/>
          <a:stretch>
            <a:fillRect/>
          </a:stretch>
        </p:blipFill>
        <p:spPr bwMode="auto">
          <a:xfrm>
            <a:off x="5364088" y="2276872"/>
            <a:ext cx="2088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57757" t="37797" r="6211" b="56105"/>
          <a:stretch>
            <a:fillRect/>
          </a:stretch>
        </p:blipFill>
        <p:spPr bwMode="auto">
          <a:xfrm>
            <a:off x="5364088" y="2852936"/>
            <a:ext cx="20882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 l="57757" t="43895" r="6211" b="51227"/>
          <a:stretch>
            <a:fillRect/>
          </a:stretch>
        </p:blipFill>
        <p:spPr bwMode="auto">
          <a:xfrm>
            <a:off x="5364088" y="3212976"/>
            <a:ext cx="20882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 l="57757" t="48773" r="6211" b="45129"/>
          <a:stretch>
            <a:fillRect/>
          </a:stretch>
        </p:blipFill>
        <p:spPr bwMode="auto">
          <a:xfrm>
            <a:off x="5364088" y="3501008"/>
            <a:ext cx="20882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 t="56091" b="35371"/>
          <a:stretch>
            <a:fillRect/>
          </a:stretch>
        </p:blipFill>
        <p:spPr bwMode="auto">
          <a:xfrm>
            <a:off x="1656831" y="4077072"/>
            <a:ext cx="579548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 t="64629" r="67695" b="-756"/>
          <a:stretch>
            <a:fillRect/>
          </a:stretch>
        </p:blipFill>
        <p:spPr bwMode="auto">
          <a:xfrm>
            <a:off x="1547664" y="4581128"/>
            <a:ext cx="18722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 l="31062" t="65849" r="17995" b="25613"/>
          <a:stretch>
            <a:fillRect/>
          </a:stretch>
        </p:blipFill>
        <p:spPr bwMode="auto">
          <a:xfrm>
            <a:off x="3563888" y="4581128"/>
            <a:ext cx="29523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 l="31062" t="74387" r="17995" b="15856"/>
          <a:stretch>
            <a:fillRect/>
          </a:stretch>
        </p:blipFill>
        <p:spPr bwMode="auto">
          <a:xfrm>
            <a:off x="3563888" y="5085184"/>
            <a:ext cx="29523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 l="31062" t="82925" r="17995" b="10977"/>
          <a:stretch>
            <a:fillRect/>
          </a:stretch>
        </p:blipFill>
        <p:spPr bwMode="auto">
          <a:xfrm>
            <a:off x="3563888" y="5661248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 l="34790" t="89023" r="17995" b="6099"/>
          <a:stretch>
            <a:fillRect/>
          </a:stretch>
        </p:blipFill>
        <p:spPr bwMode="auto">
          <a:xfrm>
            <a:off x="3563888" y="6021288"/>
            <a:ext cx="27363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 l="31062" t="93759" r="17995" b="144"/>
          <a:stretch>
            <a:fillRect/>
          </a:stretch>
        </p:blipFill>
        <p:spPr bwMode="auto">
          <a:xfrm>
            <a:off x="3491880" y="6309320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361" y="404664"/>
            <a:ext cx="438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ЕЛЕМЕНТИ ПРАВИЛНЕ ПИРАМИДЕ</a:t>
            </a:r>
            <a:endParaRPr lang="sr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776" y="5733256"/>
            <a:ext cx="756000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94949"/>
          <a:stretch>
            <a:fillRect/>
          </a:stretch>
        </p:blipFill>
        <p:spPr bwMode="auto">
          <a:xfrm>
            <a:off x="1619672" y="944768"/>
            <a:ext cx="6509976" cy="3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t="6174" r="65935" b="88401"/>
          <a:stretch>
            <a:fillRect/>
          </a:stretch>
        </p:blipFill>
        <p:spPr bwMode="auto">
          <a:xfrm>
            <a:off x="1475656" y="1304936"/>
            <a:ext cx="2064000" cy="3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62046" t="20848" b="64335"/>
          <a:stretch>
            <a:fillRect/>
          </a:stretch>
        </p:blipFill>
        <p:spPr bwMode="auto">
          <a:xfrm>
            <a:off x="5421934" y="1520888"/>
            <a:ext cx="233975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 l="62046" t="35665" b="53222"/>
          <a:stretch>
            <a:fillRect/>
          </a:stretch>
        </p:blipFill>
        <p:spPr bwMode="auto">
          <a:xfrm>
            <a:off x="5513421" y="2384960"/>
            <a:ext cx="2370947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 l="62046" t="46778" b="44578"/>
          <a:stretch>
            <a:fillRect/>
          </a:stretch>
        </p:blipFill>
        <p:spPr bwMode="auto">
          <a:xfrm>
            <a:off x="5405760" y="3105024"/>
            <a:ext cx="24066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 l="62046" t="55422" b="33464"/>
          <a:stretch>
            <a:fillRect/>
          </a:stretch>
        </p:blipFill>
        <p:spPr bwMode="auto">
          <a:xfrm>
            <a:off x="5436096" y="3645024"/>
            <a:ext cx="2370947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 l="62046" t="65301" b="17411"/>
          <a:stretch>
            <a:fillRect/>
          </a:stretch>
        </p:blipFill>
        <p:spPr bwMode="auto">
          <a:xfrm>
            <a:off x="5436096" y="4365104"/>
            <a:ext cx="232638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/>
          <a:srcRect l="62046" t="81354" b="8767"/>
          <a:stretch>
            <a:fillRect/>
          </a:stretch>
        </p:blipFill>
        <p:spPr bwMode="auto">
          <a:xfrm>
            <a:off x="5148064" y="5337280"/>
            <a:ext cx="238654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 l="62046" t="91233" b="123"/>
          <a:stretch>
            <a:fillRect/>
          </a:stretch>
        </p:blipFill>
        <p:spPr bwMode="auto">
          <a:xfrm>
            <a:off x="5220072" y="5985344"/>
            <a:ext cx="24066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/>
          <a:srcRect l="24282" t="79901" r="55455" b="12841"/>
          <a:stretch>
            <a:fillRect/>
          </a:stretch>
        </p:blipFill>
        <p:spPr bwMode="auto">
          <a:xfrm>
            <a:off x="2411760" y="5229200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2716" y="1629200"/>
            <a:ext cx="253538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t="12805" r="65935" b="76339"/>
          <a:stretch>
            <a:fillRect/>
          </a:stretch>
        </p:blipFill>
        <p:spPr bwMode="auto">
          <a:xfrm>
            <a:off x="1475656" y="1628800"/>
            <a:ext cx="206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 t="23521" r="65935" b="66829"/>
          <a:stretch>
            <a:fillRect/>
          </a:stretch>
        </p:blipFill>
        <p:spPr bwMode="auto">
          <a:xfrm>
            <a:off x="1499888" y="2276872"/>
            <a:ext cx="206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Straight Arrow Connector 38"/>
          <p:cNvCxnSpPr/>
          <p:nvPr/>
        </p:nvCxnSpPr>
        <p:spPr>
          <a:xfrm flipV="1">
            <a:off x="3203848" y="3645024"/>
            <a:ext cx="504056" cy="158417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6508" y="827420"/>
            <a:ext cx="438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ЕЛЕМЕНТИ ПРАВИЛНЕ ПИРАМИДЕ</a:t>
            </a:r>
            <a:endParaRPr lang="sr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776" y="5733256"/>
            <a:ext cx="756000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6" name="Rectangle 15"/>
          <p:cNvSpPr/>
          <p:nvPr/>
        </p:nvSpPr>
        <p:spPr>
          <a:xfrm rot="17880000">
            <a:off x="3514821" y="5155167"/>
            <a:ext cx="756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94409"/>
          <a:stretch>
            <a:fillRect/>
          </a:stretch>
        </p:blipFill>
        <p:spPr bwMode="auto">
          <a:xfrm>
            <a:off x="683568" y="1484784"/>
            <a:ext cx="742813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t="4659" r="41836" b="41294"/>
          <a:stretch>
            <a:fillRect/>
          </a:stretch>
        </p:blipFill>
        <p:spPr bwMode="auto">
          <a:xfrm>
            <a:off x="683568" y="1916832"/>
            <a:ext cx="4320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57082" t="4659" r="265" b="81364"/>
          <a:stretch>
            <a:fillRect/>
          </a:stretch>
        </p:blipFill>
        <p:spPr bwMode="auto">
          <a:xfrm>
            <a:off x="5004048" y="2060848"/>
            <a:ext cx="31683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57082" t="22364" r="265" b="70181"/>
          <a:stretch>
            <a:fillRect/>
          </a:stretch>
        </p:blipFill>
        <p:spPr bwMode="auto">
          <a:xfrm>
            <a:off x="5004048" y="3140968"/>
            <a:ext cx="31683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57082" t="33546" r="265" b="55272"/>
          <a:stretch>
            <a:fillRect/>
          </a:stretch>
        </p:blipFill>
        <p:spPr bwMode="auto">
          <a:xfrm>
            <a:off x="5004048" y="3789040"/>
            <a:ext cx="31683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57082" t="47523" r="265" b="41295"/>
          <a:stretch>
            <a:fillRect/>
          </a:stretch>
        </p:blipFill>
        <p:spPr bwMode="auto">
          <a:xfrm>
            <a:off x="5004048" y="4653136"/>
            <a:ext cx="31683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953" y="827420"/>
            <a:ext cx="629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ДИЈАГОНАЛНИ ПРЕСЈЕЦИ ПРАВИЛНЕ ПИРАМИДЕ</a:t>
            </a:r>
            <a:endParaRPr lang="sr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888" y="2420888"/>
            <a:ext cx="360040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5" name="Rectangle 14"/>
          <p:cNvSpPr/>
          <p:nvPr/>
        </p:nvSpPr>
        <p:spPr>
          <a:xfrm>
            <a:off x="2555776" y="5733256"/>
            <a:ext cx="756000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6" name="Rectangle 15"/>
          <p:cNvSpPr/>
          <p:nvPr/>
        </p:nvSpPr>
        <p:spPr>
          <a:xfrm rot="17880000">
            <a:off x="3514821" y="5155167"/>
            <a:ext cx="756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2820" r="30224" b="80447"/>
          <a:stretch>
            <a:fillRect/>
          </a:stretch>
        </p:blipFill>
        <p:spPr bwMode="auto">
          <a:xfrm>
            <a:off x="1331640" y="3212976"/>
            <a:ext cx="49685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84166"/>
          <a:stretch>
            <a:fillRect/>
          </a:stretch>
        </p:blipFill>
        <p:spPr bwMode="auto">
          <a:xfrm>
            <a:off x="1043608" y="1446237"/>
            <a:ext cx="6997700" cy="7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15834" b="66131"/>
          <a:stretch>
            <a:fillRect/>
          </a:stretch>
        </p:blipFill>
        <p:spPr bwMode="auto">
          <a:xfrm>
            <a:off x="1043608" y="2204864"/>
            <a:ext cx="69977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42886" r="49578" b="-1501"/>
          <a:stretch>
            <a:fillRect/>
          </a:stretch>
        </p:blipFill>
        <p:spPr bwMode="auto">
          <a:xfrm>
            <a:off x="1043608" y="3789040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50302" t="42886" r="30147" b="34570"/>
          <a:stretch>
            <a:fillRect/>
          </a:stretch>
        </p:blipFill>
        <p:spPr bwMode="auto">
          <a:xfrm>
            <a:off x="4644008" y="3789040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69733" t="42886" r="5571" b="34570"/>
          <a:stretch>
            <a:fillRect/>
          </a:stretch>
        </p:blipFill>
        <p:spPr bwMode="auto">
          <a:xfrm>
            <a:off x="6156176" y="378904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45037" t="62424" r="5571" b="28558"/>
          <a:stretch>
            <a:fillRect/>
          </a:stretch>
        </p:blipFill>
        <p:spPr bwMode="auto">
          <a:xfrm>
            <a:off x="4355976" y="4797152"/>
            <a:ext cx="34563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45037" t="72945" r="5571" b="12025"/>
          <a:stretch>
            <a:fillRect/>
          </a:stretch>
        </p:blipFill>
        <p:spPr bwMode="auto">
          <a:xfrm>
            <a:off x="4355976" y="5229200"/>
            <a:ext cx="34563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953" y="827420"/>
            <a:ext cx="629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ДИЈАГОНАЛНИ ПРЕСЈЕЦИ ПРАВИЛНЕ ПИРАМИДЕ</a:t>
            </a:r>
            <a:endParaRPr lang="sr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776" y="5733256"/>
            <a:ext cx="756000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6" name="Rectangle 15"/>
          <p:cNvSpPr/>
          <p:nvPr/>
        </p:nvSpPr>
        <p:spPr>
          <a:xfrm rot="17880000">
            <a:off x="3514821" y="5155167"/>
            <a:ext cx="756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26174" b="94409"/>
          <a:stretch>
            <a:fillRect/>
          </a:stretch>
        </p:blipFill>
        <p:spPr bwMode="auto">
          <a:xfrm>
            <a:off x="1320329" y="1412776"/>
            <a:ext cx="548391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b="84498"/>
          <a:stretch>
            <a:fillRect/>
          </a:stretch>
        </p:blipFill>
        <p:spPr bwMode="auto">
          <a:xfrm>
            <a:off x="755576" y="1844824"/>
            <a:ext cx="75628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15502" b="67446"/>
          <a:stretch>
            <a:fillRect/>
          </a:stretch>
        </p:blipFill>
        <p:spPr bwMode="auto">
          <a:xfrm>
            <a:off x="755576" y="2564904"/>
            <a:ext cx="75628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32554" r="47744" b="2339"/>
          <a:stretch>
            <a:fillRect/>
          </a:stretch>
        </p:blipFill>
        <p:spPr bwMode="auto">
          <a:xfrm>
            <a:off x="907976" y="3356992"/>
            <a:ext cx="39520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50241" t="32554" r="31668" b="36443"/>
          <a:stretch>
            <a:fillRect/>
          </a:stretch>
        </p:blipFill>
        <p:spPr bwMode="auto">
          <a:xfrm>
            <a:off x="4860032" y="3356992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68221" t="32554" r="5118" b="36443"/>
          <a:stretch>
            <a:fillRect/>
          </a:stretch>
        </p:blipFill>
        <p:spPr bwMode="auto">
          <a:xfrm>
            <a:off x="6228184" y="3356992"/>
            <a:ext cx="20162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45369" t="62007" r="5118" b="28692"/>
          <a:stretch>
            <a:fillRect/>
          </a:stretch>
        </p:blipFill>
        <p:spPr bwMode="auto">
          <a:xfrm>
            <a:off x="4499992" y="4725144"/>
            <a:ext cx="37444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45369" t="74409" r="5118" b="14740"/>
          <a:stretch>
            <a:fillRect/>
          </a:stretch>
        </p:blipFill>
        <p:spPr bwMode="auto">
          <a:xfrm>
            <a:off x="4499992" y="5157192"/>
            <a:ext cx="3744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953" y="404664"/>
            <a:ext cx="629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ДИЈАГОНАЛНИ ПРЕСЈЕЦИ ПРАВИЛНЕ ПИРАМИДЕ</a:t>
            </a:r>
            <a:endParaRPr lang="sr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888" y="2420888"/>
            <a:ext cx="360040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5" name="Rectangle 14"/>
          <p:cNvSpPr/>
          <p:nvPr/>
        </p:nvSpPr>
        <p:spPr>
          <a:xfrm>
            <a:off x="2555776" y="5733256"/>
            <a:ext cx="756000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6" name="Rectangle 15"/>
          <p:cNvSpPr/>
          <p:nvPr/>
        </p:nvSpPr>
        <p:spPr>
          <a:xfrm rot="17880000">
            <a:off x="3514821" y="5155167"/>
            <a:ext cx="756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26174" b="94409"/>
          <a:stretch>
            <a:fillRect/>
          </a:stretch>
        </p:blipFill>
        <p:spPr bwMode="auto">
          <a:xfrm>
            <a:off x="1320330" y="836712"/>
            <a:ext cx="456942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b="94747"/>
          <a:stretch>
            <a:fillRect/>
          </a:stretch>
        </p:blipFill>
        <p:spPr bwMode="auto">
          <a:xfrm>
            <a:off x="755575" y="1196752"/>
            <a:ext cx="7603148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5253" b="89483"/>
          <a:stretch>
            <a:fillRect/>
          </a:stretch>
        </p:blipFill>
        <p:spPr bwMode="auto">
          <a:xfrm>
            <a:off x="755576" y="1484784"/>
            <a:ext cx="76031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10517" b="84219"/>
          <a:stretch>
            <a:fillRect/>
          </a:stretch>
        </p:blipFill>
        <p:spPr bwMode="auto">
          <a:xfrm>
            <a:off x="755576" y="1772816"/>
            <a:ext cx="76031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t="15781" r="48858" b="39475"/>
          <a:stretch>
            <a:fillRect/>
          </a:stretch>
        </p:blipFill>
        <p:spPr bwMode="auto">
          <a:xfrm>
            <a:off x="755576" y="2060848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49138" t="15781" r="-280" b="73691"/>
          <a:stretch>
            <a:fillRect/>
          </a:stretch>
        </p:blipFill>
        <p:spPr bwMode="auto">
          <a:xfrm>
            <a:off x="4644008" y="2060848"/>
            <a:ext cx="3888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49138" t="26309" r="-280" b="65795"/>
          <a:stretch>
            <a:fillRect/>
          </a:stretch>
        </p:blipFill>
        <p:spPr bwMode="auto">
          <a:xfrm>
            <a:off x="4644008" y="2636912"/>
            <a:ext cx="38884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49138" t="34205" r="-280" b="55267"/>
          <a:stretch>
            <a:fillRect/>
          </a:stretch>
        </p:blipFill>
        <p:spPr bwMode="auto">
          <a:xfrm>
            <a:off x="4644008" y="3068960"/>
            <a:ext cx="3888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49138" t="44733" r="-280" b="43423"/>
          <a:stretch>
            <a:fillRect/>
          </a:stretch>
        </p:blipFill>
        <p:spPr bwMode="auto">
          <a:xfrm>
            <a:off x="4644008" y="3645024"/>
            <a:ext cx="38884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49138" t="55261" r="-280" b="35527"/>
          <a:stretch>
            <a:fillRect/>
          </a:stretch>
        </p:blipFill>
        <p:spPr bwMode="auto">
          <a:xfrm>
            <a:off x="4644008" y="4293096"/>
            <a:ext cx="38884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t="64475" b="21048"/>
          <a:stretch>
            <a:fillRect/>
          </a:stretch>
        </p:blipFill>
        <p:spPr bwMode="auto">
          <a:xfrm>
            <a:off x="755576" y="4797152"/>
            <a:ext cx="76031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t="78952" b="9203"/>
          <a:stretch>
            <a:fillRect/>
          </a:stretch>
        </p:blipFill>
        <p:spPr bwMode="auto">
          <a:xfrm>
            <a:off x="755576" y="5589240"/>
            <a:ext cx="76031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t="90643" b="643"/>
          <a:stretch>
            <a:fillRect/>
          </a:stretch>
        </p:blipFill>
        <p:spPr bwMode="auto">
          <a:xfrm>
            <a:off x="755576" y="6264696"/>
            <a:ext cx="760314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46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161</cp:revision>
  <dcterms:created xsi:type="dcterms:W3CDTF">2020-11-12T09:17:34Z</dcterms:created>
  <dcterms:modified xsi:type="dcterms:W3CDTF">2020-11-16T21:20:16Z</dcterms:modified>
</cp:coreProperties>
</file>