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3D4"/>
    <a:srgbClr val="C854AF"/>
    <a:srgbClr val="538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1EAFE-7B0A-4C1A-9840-C6B521A54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1BA47FE-54D1-4A74-9828-36A43FA633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9B1A1A-ECF9-49CF-9E76-FB65AEC7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CCAD9C6-BCDF-4C7B-A318-C07D5BFC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2B9367-4957-40AE-BC9C-730B3328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3554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B83237-1BF0-4D5E-9255-47AEB77FF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C775C7-D9E0-49C5-8751-8F0938EC9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090FD1-0867-4997-8B8B-4A158BB8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D88709-581A-4255-97C8-7E7D5CD5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B0E65B-2D5C-4CFD-B4EB-AB8D2856F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9499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881FF60-4F11-4EAB-BDE2-95F19C3C7B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0B7F38-E9D6-498C-AE8B-B64E56736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E9AD40-9D25-4D54-8F55-0C3BD63E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7411A-066D-4A4C-906D-913315B06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8F8006F-3144-4C6B-A99E-D46B3C88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54394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A72D51-8F9B-4E5D-8129-EAF802952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0AAC5A-680F-44FE-B416-3593C3FAD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F5C30B-60F1-4FD3-8150-25C65A0D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27C872-2AFF-47BE-AB3A-0E81ED2F6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8F1D1D-F195-4A35-8E77-5740638AF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23860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D0911F-19D9-49FD-AD59-514701FB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01CE81-CDDC-4483-A2BD-C460D44A8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A9E7C0-C8D1-4C89-872E-3ED1D913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E568DE-845F-436E-B1FF-A346932C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8BE978-38EB-47FF-B153-3B85FF92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510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C1322C-3EC7-4A8B-BA0F-E113EBF1F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664F13-1667-40B7-B100-FC6D3481D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1308D5-4059-4DC8-8D80-93479D59F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109AD7A-8F4D-405A-A74C-28B23CA3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4E7881E-CD0E-42F9-8500-AD180C43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622716-5A5A-4660-9AB4-FC8C7670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8972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C2B172-2914-4EF8-9AEE-C6A9739C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3E4C7-E4DD-49FC-BDA2-9802EA483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49F170-8138-49F6-8FBF-9B7CB9051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75617D2-6BBA-4092-9E60-86CCBBD84F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DED53-5AEC-4BDB-AF6B-7CE947899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B0E92B5-74A3-4FF0-995C-56D79D3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D67C473-91AA-4C78-A9E0-4306DE245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7C04C2-B821-4425-98FF-3AE764E7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528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6B5C3D-84C7-4165-8F78-83D7B24EB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FA667DC-F231-4D5C-9378-E960EE78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F3B1891-4256-443A-88B7-2B194F0E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0497C3B-93B9-46FF-92AB-8B68AF5E4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60876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DC8DDAA-6CC2-4CA3-AF3B-4D3E8E36D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6E212DD-1193-453E-BE98-8B7480731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8F443D3-331B-4A05-AA6A-B01397DDF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1796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0D776-0CDB-4CAD-B1AB-17908849C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44BE3E-1BA8-4EFE-AF2C-9FFF6E8A8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E7B1B8-F1F0-45AE-8FD0-79DA667FC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0970B3-973B-4C22-B733-5BDDB005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737E572-9FAF-47F9-B055-527CA6D83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56BBE49-9CA5-438D-82C5-3BB5D92AF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4231749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355F8-0560-4DE5-A55F-03B2ADD2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3D66B41-7F70-4361-95F3-23B75A60E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B55B1C-0E27-4031-9BED-92ECA3704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766167-9766-45F5-9CD9-9A7356B18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355C7B3-865C-4591-9420-502B01D8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EFEB0C-9580-48D7-9075-13563D9F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7208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3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EE0F005-194E-4C2B-BC84-6461DFAD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BA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D2DD858-62AB-402D-8A42-F27FE3C22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BA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B9C4D6-BFFF-4C29-A4AB-EFA6943CB4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0AC5E-4DCF-41BB-97E1-A2579FE76CA2}" type="datetimeFigureOut">
              <a:rPr lang="sr-Latn-BA" smtClean="0"/>
              <a:t>18.11.2020.</a:t>
            </a:fld>
            <a:endParaRPr lang="sr-Latn-B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8C9EF3-A462-4B3E-ADA6-C8129435F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329718-80B1-459D-A121-A88C8280E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D895E-5861-44DE-86A4-A583895A5FF3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07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ED766-8106-42B1-882F-23950013E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0308" y="339970"/>
            <a:ext cx="9144000" cy="1395045"/>
          </a:xfrm>
        </p:spPr>
        <p:txBody>
          <a:bodyPr/>
          <a:lstStyle/>
          <a:p>
            <a:r>
              <a:rPr lang="sr-Latn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ПЕРА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37" y="1805354"/>
            <a:ext cx="6623539" cy="424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FC3EBE8-5E48-46B2-970F-177B3055D582}"/>
              </a:ext>
            </a:extLst>
          </p:cNvPr>
          <p:cNvSpPr txBox="1"/>
          <p:nvPr/>
        </p:nvSpPr>
        <p:spPr>
          <a:xfrm>
            <a:off x="1141233" y="625456"/>
            <a:ext cx="94242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ДА СЕ ПОДСЈЕТИМО:</a:t>
            </a:r>
          </a:p>
          <a:p>
            <a:endParaRPr lang="sr-Latn-R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Сликање акварел техником је једна од најстаријих врста сликања</a:t>
            </a:r>
            <a:r>
              <a:rPr lang="sr-Cyrl-R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sr-Latn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Акварел </a:t>
            </a:r>
            <a:r>
              <a:rPr lang="sr-Cyrl-B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сликарска техника воденом бојом и она је свјежа и јасна.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AF6677-7D61-4271-875A-E601A29068FF}"/>
              </a:ext>
            </a:extLst>
          </p:cNvPr>
          <p:cNvSpPr txBox="1"/>
          <p:nvPr/>
        </p:nvSpPr>
        <p:spPr>
          <a:xfrm>
            <a:off x="1282901" y="3522926"/>
            <a:ext cx="9424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sr-Cyrl-BA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акварелу се као подлога најчешће користи дебљи папир како би се што мање борао приликом наношења воде.</a:t>
            </a:r>
            <a:endParaRPr lang="sr-Cyrl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sr-Cyrl-B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07690" y="139414"/>
            <a:ext cx="9700846" cy="1158875"/>
          </a:xfrm>
        </p:spPr>
        <p:txBody>
          <a:bodyPr/>
          <a:lstStyle/>
          <a:p>
            <a:pPr algn="ctr"/>
            <a:r>
              <a:rPr lang="sr-Cyrl-RS" dirty="0" smtClean="0">
                <a:solidFill>
                  <a:schemeClr val="bg1"/>
                </a:solidFill>
              </a:rPr>
              <a:t>ТЕМПЕРА</a:t>
            </a:r>
            <a:endParaRPr lang="bs-Latn-BA" dirty="0">
              <a:solidFill>
                <a:schemeClr val="bg1"/>
              </a:solidFill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1" y="1497379"/>
            <a:ext cx="4351338" cy="4351338"/>
          </a:xfrm>
        </p:spPr>
      </p:pic>
      <p:sp>
        <p:nvSpPr>
          <p:cNvPr id="5" name="Okvir za tekst 4"/>
          <p:cNvSpPr txBox="1"/>
          <p:nvPr/>
        </p:nvSpPr>
        <p:spPr>
          <a:xfrm>
            <a:off x="5074276" y="976317"/>
            <a:ext cx="70061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</a:rPr>
              <a:t>Р</a:t>
            </a:r>
            <a:r>
              <a:rPr lang="sr-Cyrl-RS" sz="2400" dirty="0" smtClean="0">
                <a:solidFill>
                  <a:schemeClr val="bg1"/>
                </a:solidFill>
              </a:rPr>
              <a:t>ијеч темпера потиче од италијанске ријечи „</a:t>
            </a:r>
            <a:r>
              <a:rPr lang="sr-Latn-RS" sz="2400" dirty="0" smtClean="0">
                <a:solidFill>
                  <a:schemeClr val="bg1"/>
                </a:solidFill>
              </a:rPr>
              <a:t>temperare“ </a:t>
            </a:r>
            <a:r>
              <a:rPr lang="sr-Cyrl-RS" sz="2400" dirty="0" smtClean="0">
                <a:solidFill>
                  <a:schemeClr val="bg1"/>
                </a:solidFill>
              </a:rPr>
              <a:t>што значи мијешати. У давној прошлости темпера се правила мјешањем пигмент боја у праху са жуманцетом јајета, сирћетом и водом (оваквим темперама се и данас сликају иконе).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Данас се темпере купују као боја у туби и разрјеђује се водом.</a:t>
            </a:r>
          </a:p>
          <a:p>
            <a:r>
              <a:rPr lang="sr-Cyrl-RS" sz="2400" dirty="0">
                <a:solidFill>
                  <a:schemeClr val="bg1"/>
                </a:solidFill>
              </a:rPr>
              <a:t>Т</a:t>
            </a:r>
            <a:r>
              <a:rPr lang="sr-Cyrl-RS" sz="2400" dirty="0" smtClean="0">
                <a:solidFill>
                  <a:schemeClr val="bg1"/>
                </a:solidFill>
              </a:rPr>
              <a:t>емпера се може наносити на различите подлоге: папир, препарирано платно, картон, стакло, дрво и малтер.</a:t>
            </a:r>
          </a:p>
          <a:p>
            <a:r>
              <a:rPr lang="sr-Cyrl-RS" sz="2400" dirty="0" smtClean="0">
                <a:solidFill>
                  <a:schemeClr val="bg1"/>
                </a:solidFill>
              </a:rPr>
              <a:t>У темпери се четкицама више пута наносе боје преко исте површине (</a:t>
            </a:r>
            <a:r>
              <a:rPr lang="sr-Cyrl-RS" sz="2400" smtClean="0">
                <a:solidFill>
                  <a:schemeClr val="bg1"/>
                </a:solidFill>
              </a:rPr>
              <a:t>наслојавање</a:t>
            </a:r>
            <a:r>
              <a:rPr lang="sr-Cyrl-RS" sz="24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sr-Cyrl-RS" sz="2400" dirty="0">
                <a:solidFill>
                  <a:schemeClr val="bg1"/>
                </a:solidFill>
              </a:rPr>
              <a:t>Њ</a:t>
            </a:r>
            <a:r>
              <a:rPr lang="sr-Cyrl-RS" sz="2400" dirty="0" smtClean="0">
                <a:solidFill>
                  <a:schemeClr val="bg1"/>
                </a:solidFill>
              </a:rPr>
              <a:t>оме се не смије сликати у дебелим намазима јер се тада љушти и пуца.</a:t>
            </a:r>
            <a:endParaRPr lang="bs-Latn-B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58354" y="-250848"/>
            <a:ext cx="4940122" cy="1735017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>
                <a:solidFill>
                  <a:schemeClr val="bg1"/>
                </a:solidFill>
              </a:rPr>
              <a:t/>
            </a:r>
            <a:br>
              <a:rPr lang="sr-Cyrl-RS" sz="4000" dirty="0" smtClean="0">
                <a:solidFill>
                  <a:schemeClr val="bg1"/>
                </a:solidFill>
              </a:rPr>
            </a:br>
            <a:r>
              <a:rPr lang="sr-Cyrl-RS" sz="4000" dirty="0" smtClean="0">
                <a:solidFill>
                  <a:schemeClr val="bg1"/>
                </a:solidFill>
              </a:rPr>
              <a:t>ТЕМА:Јесен</a:t>
            </a:r>
            <a:br>
              <a:rPr lang="sr-Cyrl-RS" sz="4000" dirty="0" smtClean="0">
                <a:solidFill>
                  <a:schemeClr val="bg1"/>
                </a:solidFill>
              </a:rPr>
            </a:br>
            <a:r>
              <a:rPr lang="sr-Cyrl-RS" sz="4000" dirty="0" smtClean="0">
                <a:solidFill>
                  <a:schemeClr val="bg1"/>
                </a:solidFill>
              </a:rPr>
              <a:t>ТЕХНИКА:Темпера</a:t>
            </a:r>
            <a:endParaRPr lang="bs-Latn-BA" sz="4000" dirty="0">
              <a:solidFill>
                <a:schemeClr val="bg1"/>
              </a:solidFill>
            </a:endParaRPr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83" y="1602886"/>
            <a:ext cx="5406990" cy="52551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068" y="1929351"/>
            <a:ext cx="4724809" cy="460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8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36C323-A243-493A-8DC7-7E13B8076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544" y="434738"/>
            <a:ext cx="9301316" cy="5479366"/>
          </a:xfrm>
        </p:spPr>
        <p:txBody>
          <a:bodyPr/>
          <a:lstStyle/>
          <a:p>
            <a:pPr marL="0" indent="0" algn="ctr">
              <a:buNone/>
            </a:pPr>
            <a:r>
              <a:rPr lang="bs-Cyrl-B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</a:p>
          <a:p>
            <a:pPr marL="0" indent="0" algn="ctr">
              <a:buNone/>
            </a:pPr>
            <a:endParaRPr lang="sr-Cyrl-B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Потребан материјал: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темпере,</a:t>
            </a:r>
          </a:p>
          <a:p>
            <a:pPr marL="0" indent="0">
              <a:buNone/>
            </a:pP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четкице разних дебљина, папир</a:t>
            </a:r>
            <a:endParaRPr lang="sr-Cyrl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Мотив: </a:t>
            </a:r>
            <a:r>
              <a:rPr lang="sr-Cyrl-B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Кишни дан.</a:t>
            </a:r>
            <a:endParaRPr lang="sr-Cyrl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dirty="0">
              <a:solidFill>
                <a:schemeClr val="bg1"/>
              </a:solidFill>
            </a:endParaRPr>
          </a:p>
          <a:p>
            <a:endParaRPr lang="sr-Latn-BA" dirty="0">
              <a:solidFill>
                <a:schemeClr val="bg1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27" y="957992"/>
            <a:ext cx="5458751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172</Words>
  <Application>Microsoft Office PowerPoint</Application>
  <PresentationFormat>Prilagođavanje</PresentationFormat>
  <Paragraphs>22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Office Theme</vt:lpstr>
      <vt:lpstr>TEMПЕРА </vt:lpstr>
      <vt:lpstr>PowerPoint prezentacija</vt:lpstr>
      <vt:lpstr>ТЕМПЕРА</vt:lpstr>
      <vt:lpstr> ТЕМА:Јесен ТЕХНИКА:Темпера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АКВАРЕЛ</dc:title>
  <dc:creator>mm2020gile@outlook.com</dc:creator>
  <cp:lastModifiedBy>Windows User</cp:lastModifiedBy>
  <cp:revision>32</cp:revision>
  <dcterms:created xsi:type="dcterms:W3CDTF">2020-11-07T15:39:27Z</dcterms:created>
  <dcterms:modified xsi:type="dcterms:W3CDTF">2020-11-18T18:09:00Z</dcterms:modified>
</cp:coreProperties>
</file>