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6" r:id="rId2"/>
    <p:sldMasterId id="2147483784" r:id="rId3"/>
    <p:sldMasterId id="2147483802" r:id="rId4"/>
    <p:sldMasterId id="2147483819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6997-850F-4CB7-982F-B2A1217A03D8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CB192-2824-4EF1-AA55-49325151B9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249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53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4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83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12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28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54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724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79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18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26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22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19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37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71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933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605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284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76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544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357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013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0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10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054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808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92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342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3616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1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4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24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019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728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48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100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280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019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446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10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34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355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07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8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962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95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94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190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1347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193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637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709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499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16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44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3848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442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986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499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410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6459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471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377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142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832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96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560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1305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414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274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919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410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805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281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759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41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48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278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410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0487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829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108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15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83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33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485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9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1F56F8-7343-4796-833D-FAAD3E8E669C}" type="datetimeFigureOut">
              <a:rPr lang="hr-HR" smtClean="0"/>
              <a:t>10.11.2020.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91ED-658E-4AA7-84F8-98BE73ECFF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108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 smtClean="0"/>
              <a:t>VERBI: ESSERE E AVERE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871"/>
            <a:ext cx="12192000" cy="5334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1671"/>
            <a:ext cx="12192000" cy="5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87636" y="1215939"/>
            <a:ext cx="6691746" cy="4963187"/>
          </a:xfrm>
        </p:spPr>
        <p:txBody>
          <a:bodyPr/>
          <a:lstStyle/>
          <a:p>
            <a:r>
              <a:rPr lang="sr-Latn-RS" sz="3600" i="1" dirty="0" err="1" smtClean="0"/>
              <a:t>Io</a:t>
            </a:r>
            <a:r>
              <a:rPr lang="sr-Latn-RS" sz="3600" i="1" dirty="0" smtClean="0"/>
              <a:t> </a:t>
            </a:r>
            <a:r>
              <a:rPr lang="sr-Latn-RS" sz="3600" i="1" dirty="0" err="1" smtClean="0">
                <a:solidFill>
                  <a:srgbClr val="FF0000"/>
                </a:solidFill>
              </a:rPr>
              <a:t>sono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Marco</a:t>
            </a:r>
            <a:r>
              <a:rPr lang="sr-Latn-RS" sz="3600" i="1" dirty="0" smtClean="0"/>
              <a:t>.</a:t>
            </a:r>
            <a:br>
              <a:rPr lang="sr-Latn-RS" sz="3600" i="1" dirty="0" smtClean="0"/>
            </a:br>
            <a:r>
              <a:rPr lang="sr-Latn-RS" sz="3600" i="1" dirty="0" smtClean="0"/>
              <a:t>Tu </a:t>
            </a:r>
            <a:r>
              <a:rPr lang="sr-Latn-RS" sz="3600" i="1" dirty="0" err="1" smtClean="0">
                <a:solidFill>
                  <a:srgbClr val="FF0000"/>
                </a:solidFill>
              </a:rPr>
              <a:t>sei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alto</a:t>
            </a:r>
            <a:r>
              <a:rPr lang="sr-Latn-RS" sz="3600" i="1" dirty="0" smtClean="0"/>
              <a:t>.</a:t>
            </a:r>
            <a:br>
              <a:rPr lang="sr-Latn-RS" sz="3600" i="1" dirty="0" smtClean="0"/>
            </a:br>
            <a:r>
              <a:rPr lang="sr-Latn-RS" sz="3600" i="1" dirty="0" err="1" smtClean="0"/>
              <a:t>Maria</a:t>
            </a:r>
            <a:r>
              <a:rPr lang="sr-Latn-RS" sz="3600" i="1" dirty="0" smtClean="0"/>
              <a:t> </a:t>
            </a:r>
            <a:r>
              <a:rPr lang="sr-Latn-RS" sz="3600" i="1" dirty="0" smtClean="0">
                <a:solidFill>
                  <a:srgbClr val="FF0000"/>
                </a:solidFill>
              </a:rPr>
              <a:t>è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italiana</a:t>
            </a:r>
            <a:r>
              <a:rPr lang="sr-Latn-RS" sz="3600" i="1" dirty="0" smtClean="0"/>
              <a:t>.</a:t>
            </a:r>
            <a:br>
              <a:rPr lang="sr-Latn-RS" sz="3600" i="1" dirty="0" smtClean="0"/>
            </a:br>
            <a:r>
              <a:rPr lang="sr-Latn-RS" sz="3600" i="1" dirty="0" err="1" smtClean="0"/>
              <a:t>Noi</a:t>
            </a:r>
            <a:r>
              <a:rPr lang="sr-Latn-RS" sz="3600" i="1" dirty="0" smtClean="0"/>
              <a:t> </a:t>
            </a:r>
            <a:r>
              <a:rPr lang="sr-Latn-RS" sz="3600" i="1" dirty="0" err="1" smtClean="0">
                <a:solidFill>
                  <a:srgbClr val="FF0000"/>
                </a:solidFill>
              </a:rPr>
              <a:t>siamo</a:t>
            </a:r>
            <a:r>
              <a:rPr lang="sr-Latn-RS" sz="3600" i="1" dirty="0" smtClean="0"/>
              <a:t> in </a:t>
            </a:r>
            <a:r>
              <a:rPr lang="sr-Latn-RS" sz="3600" i="1" dirty="0" err="1" smtClean="0"/>
              <a:t>Italia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per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studiare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l’italiano</a:t>
            </a:r>
            <a:r>
              <a:rPr lang="sr-Latn-RS" sz="3600" i="1" dirty="0" smtClean="0"/>
              <a:t>.</a:t>
            </a:r>
            <a:br>
              <a:rPr lang="sr-Latn-RS" sz="3600" i="1" dirty="0" smtClean="0"/>
            </a:br>
            <a:r>
              <a:rPr lang="sr-Latn-RS" sz="3600" i="1" dirty="0" err="1" smtClean="0"/>
              <a:t>Voi</a:t>
            </a:r>
            <a:r>
              <a:rPr lang="sr-Latn-RS" sz="3600" i="1" dirty="0" smtClean="0"/>
              <a:t> </a:t>
            </a:r>
            <a:r>
              <a:rPr lang="sr-Latn-RS" sz="3600" i="1" dirty="0" err="1" smtClean="0">
                <a:solidFill>
                  <a:srgbClr val="FF0000"/>
                </a:solidFill>
              </a:rPr>
              <a:t>siete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simpatici</a:t>
            </a:r>
            <a:r>
              <a:rPr lang="sr-Latn-RS" sz="3600" i="1" dirty="0" smtClean="0"/>
              <a:t>.</a:t>
            </a:r>
            <a:br>
              <a:rPr lang="sr-Latn-RS" sz="3600" i="1" dirty="0" smtClean="0"/>
            </a:br>
            <a:r>
              <a:rPr lang="sr-Latn-RS" sz="3600" i="1" dirty="0" err="1" smtClean="0"/>
              <a:t>Questi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esercizi</a:t>
            </a:r>
            <a:r>
              <a:rPr lang="sr-Latn-RS" sz="3600" i="1" dirty="0" smtClean="0"/>
              <a:t> </a:t>
            </a:r>
            <a:r>
              <a:rPr lang="sr-Latn-RS" sz="3600" i="1" dirty="0" err="1" smtClean="0">
                <a:solidFill>
                  <a:srgbClr val="FF0000"/>
                </a:solidFill>
              </a:rPr>
              <a:t>sono</a:t>
            </a:r>
            <a:r>
              <a:rPr lang="sr-Latn-RS" sz="3600" i="1" dirty="0" smtClean="0"/>
              <a:t> </a:t>
            </a:r>
            <a:r>
              <a:rPr lang="sr-Latn-RS" sz="3600" i="1" dirty="0" err="1" smtClean="0"/>
              <a:t>difficili</a:t>
            </a:r>
            <a:r>
              <a:rPr lang="sr-Latn-RS" sz="3600" i="1" dirty="0" smtClean="0"/>
              <a:t>.</a:t>
            </a:r>
            <a:endParaRPr lang="hr-HR" sz="3600" i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1215939"/>
            <a:ext cx="3886200" cy="3971925"/>
          </a:xfrm>
        </p:spPr>
      </p:pic>
    </p:spTree>
    <p:extLst>
      <p:ext uri="{BB962C8B-B14F-4D97-AF65-F5344CB8AC3E}">
        <p14:creationId xmlns:p14="http://schemas.microsoft.com/office/powerpoint/2010/main" val="2846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5" y="438734"/>
            <a:ext cx="10936289" cy="5864955"/>
          </a:xfrm>
        </p:spPr>
      </p:pic>
      <p:sp>
        <p:nvSpPr>
          <p:cNvPr id="6" name="TekstniOkvir 5"/>
          <p:cNvSpPr txBox="1"/>
          <p:nvPr/>
        </p:nvSpPr>
        <p:spPr>
          <a:xfrm>
            <a:off x="4655127" y="1055316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LEI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655127" y="1692625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NOI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4655127" y="2455195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TU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655127" y="3186546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LORO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655127" y="3878703"/>
            <a:ext cx="1870364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VOI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655127" y="4729142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IO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405745" y="5331749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    LUI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555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2582" y="609599"/>
            <a:ext cx="5383454" cy="5929746"/>
          </a:xfrm>
        </p:spPr>
        <p:txBody>
          <a:bodyPr>
            <a:normAutofit/>
          </a:bodyPr>
          <a:lstStyle/>
          <a:p>
            <a:r>
              <a:rPr lang="sr-Latn-RS" sz="3200" dirty="0" err="1" smtClean="0">
                <a:solidFill>
                  <a:srgbClr val="7030A0"/>
                </a:solidFill>
              </a:rPr>
              <a:t>Io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b="1" dirty="0" err="1" smtClean="0">
                <a:solidFill>
                  <a:schemeClr val="accent5"/>
                </a:solidFill>
              </a:rPr>
              <a:t>ho</a:t>
            </a:r>
            <a:r>
              <a:rPr lang="sr-Latn-RS" sz="3200" dirty="0" smtClean="0">
                <a:solidFill>
                  <a:srgbClr val="7030A0"/>
                </a:solidFill>
              </a:rPr>
              <a:t> 12 </a:t>
            </a:r>
            <a:r>
              <a:rPr lang="sr-Latn-RS" sz="3200" dirty="0" err="1" smtClean="0">
                <a:solidFill>
                  <a:srgbClr val="7030A0"/>
                </a:solidFill>
              </a:rPr>
              <a:t>anni</a:t>
            </a:r>
            <a:r>
              <a:rPr lang="sr-Latn-RS" sz="3200" dirty="0" smtClean="0">
                <a:solidFill>
                  <a:srgbClr val="7030A0"/>
                </a:solidFill>
              </a:rPr>
              <a:t>.</a:t>
            </a:r>
            <a:br>
              <a:rPr lang="sr-Latn-RS" sz="3200" dirty="0" smtClean="0">
                <a:solidFill>
                  <a:srgbClr val="7030A0"/>
                </a:solidFill>
              </a:rPr>
            </a:br>
            <a:r>
              <a:rPr lang="sr-Latn-RS" sz="3200" dirty="0" smtClean="0">
                <a:solidFill>
                  <a:srgbClr val="7030A0"/>
                </a:solidFill>
              </a:rPr>
              <a:t>Tu </a:t>
            </a:r>
            <a:r>
              <a:rPr lang="sr-Latn-RS" sz="3200" b="1" dirty="0" err="1" smtClean="0">
                <a:solidFill>
                  <a:schemeClr val="accent5"/>
                </a:solidFill>
              </a:rPr>
              <a:t>hai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un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cane</a:t>
            </a:r>
            <a:r>
              <a:rPr lang="sr-Latn-RS" sz="3200" dirty="0" smtClean="0">
                <a:solidFill>
                  <a:srgbClr val="7030A0"/>
                </a:solidFill>
              </a:rPr>
              <a:t>.</a:t>
            </a:r>
            <a:br>
              <a:rPr lang="sr-Latn-RS" sz="3200" dirty="0" smtClean="0">
                <a:solidFill>
                  <a:srgbClr val="7030A0"/>
                </a:solidFill>
              </a:rPr>
            </a:br>
            <a:r>
              <a:rPr lang="sr-Latn-RS" sz="3200" dirty="0" smtClean="0">
                <a:solidFill>
                  <a:srgbClr val="7030A0"/>
                </a:solidFill>
              </a:rPr>
              <a:t>Mario </a:t>
            </a:r>
            <a:r>
              <a:rPr lang="sr-Latn-RS" sz="3200" b="1" dirty="0" smtClean="0">
                <a:solidFill>
                  <a:schemeClr val="accent5"/>
                </a:solidFill>
              </a:rPr>
              <a:t>ha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una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nuova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bicicletta</a:t>
            </a:r>
            <a:r>
              <a:rPr lang="sr-Latn-RS" sz="3200" dirty="0" smtClean="0">
                <a:solidFill>
                  <a:srgbClr val="7030A0"/>
                </a:solidFill>
              </a:rPr>
              <a:t>.</a:t>
            </a:r>
            <a:br>
              <a:rPr lang="sr-Latn-RS" sz="3200" dirty="0" smtClean="0">
                <a:solidFill>
                  <a:srgbClr val="7030A0"/>
                </a:solidFill>
              </a:rPr>
            </a:br>
            <a:r>
              <a:rPr lang="sr-Latn-RS" sz="3200" dirty="0" err="1" smtClean="0">
                <a:solidFill>
                  <a:srgbClr val="7030A0"/>
                </a:solidFill>
              </a:rPr>
              <a:t>Noi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b="1" dirty="0" err="1" smtClean="0">
                <a:solidFill>
                  <a:schemeClr val="accent5"/>
                </a:solidFill>
              </a:rPr>
              <a:t>abbiamo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una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casa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molto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bella</a:t>
            </a:r>
            <a:r>
              <a:rPr lang="sr-Latn-RS" sz="3200" dirty="0" smtClean="0">
                <a:solidFill>
                  <a:srgbClr val="7030A0"/>
                </a:solidFill>
              </a:rPr>
              <a:t>.</a:t>
            </a:r>
            <a:br>
              <a:rPr lang="sr-Latn-RS" sz="3200" dirty="0" smtClean="0">
                <a:solidFill>
                  <a:srgbClr val="7030A0"/>
                </a:solidFill>
              </a:rPr>
            </a:br>
            <a:r>
              <a:rPr lang="sr-Latn-RS" sz="3200" dirty="0" err="1" smtClean="0">
                <a:solidFill>
                  <a:srgbClr val="7030A0"/>
                </a:solidFill>
              </a:rPr>
              <a:t>Voi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b="1" dirty="0" smtClean="0">
                <a:solidFill>
                  <a:schemeClr val="accent5"/>
                </a:solidFill>
              </a:rPr>
              <a:t>avete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tanti</a:t>
            </a:r>
            <a:r>
              <a:rPr lang="sr-Latn-RS" sz="3200" dirty="0" smtClean="0">
                <a:solidFill>
                  <a:srgbClr val="7030A0"/>
                </a:solidFill>
              </a:rPr>
              <a:t> libri.</a:t>
            </a:r>
            <a:br>
              <a:rPr lang="sr-Latn-RS" sz="3200" dirty="0" smtClean="0">
                <a:solidFill>
                  <a:srgbClr val="7030A0"/>
                </a:solidFill>
              </a:rPr>
            </a:br>
            <a:r>
              <a:rPr lang="sr-Latn-RS" sz="3200" dirty="0" err="1" smtClean="0">
                <a:solidFill>
                  <a:srgbClr val="7030A0"/>
                </a:solidFill>
              </a:rPr>
              <a:t>Loro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b="1" dirty="0" err="1" smtClean="0">
                <a:solidFill>
                  <a:schemeClr val="accent5"/>
                </a:solidFill>
              </a:rPr>
              <a:t>hanno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molti</a:t>
            </a:r>
            <a:r>
              <a:rPr lang="sr-Latn-RS" sz="3200" dirty="0" smtClean="0">
                <a:solidFill>
                  <a:srgbClr val="7030A0"/>
                </a:solidFill>
              </a:rPr>
              <a:t> </a:t>
            </a:r>
            <a:r>
              <a:rPr lang="sr-Latn-RS" sz="3200" dirty="0" err="1" smtClean="0">
                <a:solidFill>
                  <a:srgbClr val="7030A0"/>
                </a:solidFill>
              </a:rPr>
              <a:t>amici</a:t>
            </a:r>
            <a:r>
              <a:rPr lang="sr-Latn-RS" sz="3200" dirty="0" smtClean="0">
                <a:solidFill>
                  <a:srgbClr val="7030A0"/>
                </a:solidFill>
              </a:rPr>
              <a:t>.</a:t>
            </a:r>
            <a:br>
              <a:rPr lang="sr-Latn-RS" sz="3200" dirty="0" smtClean="0">
                <a:solidFill>
                  <a:srgbClr val="7030A0"/>
                </a:solidFill>
              </a:rPr>
            </a:br>
            <a:r>
              <a:rPr lang="sr-Latn-RS" sz="3200" dirty="0" err="1" smtClean="0">
                <a:solidFill>
                  <a:srgbClr val="FF0000"/>
                </a:solidFill>
              </a:rPr>
              <a:t>Attenzione</a:t>
            </a:r>
            <a:r>
              <a:rPr lang="sr-Latn-RS" sz="3200" dirty="0" smtClean="0">
                <a:solidFill>
                  <a:srgbClr val="FF0000"/>
                </a:solidFill>
              </a:rPr>
              <a:t>!</a:t>
            </a:r>
            <a:r>
              <a:rPr lang="sr-Latn-RS" sz="3200" dirty="0"/>
              <a:t/>
            </a:r>
            <a:br>
              <a:rPr lang="sr-Latn-RS" sz="3200" dirty="0"/>
            </a:br>
            <a:r>
              <a:rPr lang="sr-Latn-RS" dirty="0" err="1">
                <a:solidFill>
                  <a:srgbClr val="FF0000"/>
                </a:solidFill>
              </a:rPr>
              <a:t>Attenzione</a:t>
            </a:r>
            <a:r>
              <a:rPr lang="sr-Latn-RS" dirty="0">
                <a:solidFill>
                  <a:srgbClr val="FF0000"/>
                </a:solidFill>
              </a:rPr>
              <a:t>!</a:t>
            </a:r>
            <a:endParaRPr lang="hr-HR" sz="3200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1"/>
            <a:ext cx="5175249" cy="441527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1" y="5024870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4656" y="893007"/>
            <a:ext cx="10382108" cy="5590919"/>
          </a:xfrm>
        </p:spPr>
        <p:txBody>
          <a:bodyPr/>
          <a:lstStyle/>
          <a:p>
            <a:r>
              <a:rPr lang="sr-Latn-R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Completare</a:t>
            </a:r>
            <a:r>
              <a:rPr lang="sr-Latn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sr-Latn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sr-Latn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forme </a:t>
            </a:r>
            <a:r>
              <a:rPr lang="sr-Latn-R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sr-Latn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</a:t>
            </a:r>
            <a:r>
              <a:rPr lang="sr-Latn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avere</a:t>
            </a:r>
            <a:r>
              <a:rPr lang="sr-Latn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sr-Latn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occhi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neri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Oggi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lezione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d’italiano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Tu e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stesso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zaino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amica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inglese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libro.</a:t>
            </a:r>
            <a:b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Tu __________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molti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amici</a:t>
            </a:r>
            <a:r>
              <a:rPr lang="sr-Latn-R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37" y="3587103"/>
            <a:ext cx="1431780" cy="120166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17" y="2079403"/>
            <a:ext cx="1417927" cy="12815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10" y="648393"/>
            <a:ext cx="1122218" cy="10834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62" y="4788768"/>
            <a:ext cx="2791968" cy="149352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2216728" y="1587764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ha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144982" y="2079403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/>
              <a:t>abbiamo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2784764" y="2448735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avete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650673" y="2734220"/>
            <a:ext cx="148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/>
              <a:t>hanno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2417619" y="3133318"/>
            <a:ext cx="170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/>
              <a:t>ho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717964" y="3502650"/>
            <a:ext cx="155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 smtClean="0"/>
              <a:t>hai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1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COMPITO:</a:t>
            </a:r>
            <a:br>
              <a:rPr lang="sr-Latn-RS" b="1" dirty="0" smtClean="0"/>
            </a:br>
            <a:r>
              <a:rPr lang="sr-Latn-RS" b="1" dirty="0"/>
              <a:t/>
            </a:r>
            <a:br>
              <a:rPr lang="sr-Latn-RS" b="1" dirty="0"/>
            </a:br>
            <a:r>
              <a:rPr lang="sr-Latn-RS" b="1" i="1" dirty="0" err="1" smtClean="0"/>
              <a:t>Quaderno</a:t>
            </a:r>
            <a:r>
              <a:rPr lang="sr-Latn-RS" b="1" i="1" dirty="0" smtClean="0"/>
              <a:t> </a:t>
            </a:r>
            <a:r>
              <a:rPr lang="sr-Latn-RS" b="1" i="1" dirty="0" err="1" smtClean="0"/>
              <a:t>degli</a:t>
            </a:r>
            <a:r>
              <a:rPr lang="sr-Latn-RS" b="1" i="1" dirty="0" smtClean="0"/>
              <a:t> </a:t>
            </a:r>
            <a:r>
              <a:rPr lang="sr-Latn-RS" b="1" i="1" dirty="0" err="1" smtClean="0"/>
              <a:t>esercizi</a:t>
            </a:r>
            <a:r>
              <a:rPr lang="sr-Latn-RS" b="1" i="1" dirty="0" smtClean="0"/>
              <a:t> – </a:t>
            </a:r>
            <a:r>
              <a:rPr lang="sr-Latn-RS" b="1" i="1" dirty="0" err="1" smtClean="0"/>
              <a:t>pagina</a:t>
            </a:r>
            <a:r>
              <a:rPr lang="sr-Latn-RS" b="1" i="1" dirty="0" smtClean="0"/>
              <a:t> 92, </a:t>
            </a:r>
            <a:r>
              <a:rPr lang="sr-Latn-RS" b="1" i="1" dirty="0" err="1" smtClean="0"/>
              <a:t>esercizio</a:t>
            </a:r>
            <a:r>
              <a:rPr lang="sr-Latn-RS" b="1" i="1" dirty="0" smtClean="0"/>
              <a:t> n. 11.</a:t>
            </a:r>
            <a:br>
              <a:rPr lang="sr-Latn-RS" b="1" i="1" dirty="0" smtClean="0"/>
            </a:br>
            <a:r>
              <a:rPr lang="sr-Latn-RS" b="1" i="1" dirty="0"/>
              <a:t/>
            </a:r>
            <a:br>
              <a:rPr lang="sr-Latn-RS" b="1" i="1" dirty="0"/>
            </a:br>
            <a:r>
              <a:rPr lang="sr-Latn-RS" b="1" i="1" dirty="0" smtClean="0"/>
              <a:t>                                             </a:t>
            </a: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9911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513</TotalTime>
  <Words>39</Words>
  <Application>Microsoft Office PowerPoint</Application>
  <PresentationFormat>Široki zaslon</PresentationFormat>
  <Paragraphs>19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5</vt:i4>
      </vt:variant>
      <vt:variant>
        <vt:lpstr>Naslovi slajdova</vt:lpstr>
      </vt:variant>
      <vt:variant>
        <vt:i4>6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Trebuchet MS</vt:lpstr>
      <vt:lpstr>Wingdings 3</vt:lpstr>
      <vt:lpstr>Ion</vt:lpstr>
      <vt:lpstr>1_Ion</vt:lpstr>
      <vt:lpstr>Organski</vt:lpstr>
      <vt:lpstr>Faseta</vt:lpstr>
      <vt:lpstr>2_Ion</vt:lpstr>
      <vt:lpstr>VERBI: ESSERE E AVERE</vt:lpstr>
      <vt:lpstr>Io sono Marco. Tu sei alto. Maria è italiana. Noi siamo in Italia per studiare l’italiano. Voi siete simpatici. Questi esercizi sono difficili.</vt:lpstr>
      <vt:lpstr>    </vt:lpstr>
      <vt:lpstr>Io ho 12 anni. Tu hai un cane. Mario ha una nuova bicicletta. Noi abbiamo una casa molto bella. Voi avete tanti libri. Loro hanno molti amici. Attenzione! Attenzione!</vt:lpstr>
      <vt:lpstr>Completare con le forme del verbo avere:  1. Maria ______ gli occhi neri. 2. Oggi noi non____________ lezione d’italiano. 3. Tu e Anna_____________lo stesso zaino. 4. Carlo e Claudia ___________ un’ amica inglese. 5. Io non ___________il libro. 6. Tu __________ molti amici. </vt:lpstr>
      <vt:lpstr>COMPITO:  Quaderno degli esercizi – pagina 92, esercizio n. 11.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VERBI: ESSERE E AVERE</dc:title>
  <dc:creator>RL</dc:creator>
  <cp:lastModifiedBy>RL</cp:lastModifiedBy>
  <cp:revision>16</cp:revision>
  <dcterms:created xsi:type="dcterms:W3CDTF">2020-11-10T10:19:06Z</dcterms:created>
  <dcterms:modified xsi:type="dcterms:W3CDTF">2020-11-10T18:52:44Z</dcterms:modified>
</cp:coreProperties>
</file>