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nasl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s-Latn-BA" smtClean="0"/>
              <a:t>Kliknite da biste dodali stil podnaslova prototipa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lo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aslov i 2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s-Latn-BA" smtClean="0"/>
              <a:t>Klinite na ikonu kako bi dodali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66740" y="3346306"/>
            <a:ext cx="7766936" cy="1646302"/>
          </a:xfrm>
        </p:spPr>
        <p:txBody>
          <a:bodyPr/>
          <a:lstStyle/>
          <a:p>
            <a:r>
              <a:rPr lang="sr-Cyrl-RS" dirty="0" smtClean="0">
                <a:solidFill>
                  <a:schemeClr val="tx1"/>
                </a:solidFill>
              </a:rPr>
              <a:t>Природа и друштво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039590" y="5358471"/>
            <a:ext cx="2644603" cy="1096899"/>
          </a:xfrm>
        </p:spPr>
        <p:txBody>
          <a:bodyPr>
            <a:normAutofit/>
          </a:bodyPr>
          <a:lstStyle/>
          <a:p>
            <a:r>
              <a:rPr lang="sr-Cyrl-RS" sz="2400" b="1" dirty="0" smtClean="0">
                <a:solidFill>
                  <a:schemeClr val="tx1"/>
                </a:solidFill>
              </a:rPr>
              <a:t>Други разред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45" y="131722"/>
            <a:ext cx="5663045" cy="403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5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9582" y="4478482"/>
            <a:ext cx="7138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dirty="0" smtClean="0"/>
              <a:t>Уређаји у стану или кући</a:t>
            </a:r>
            <a:endParaRPr lang="en-US" sz="44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45" y="415636"/>
            <a:ext cx="4451639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7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7703" y="240229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u="sng" dirty="0" smtClean="0">
                <a:solidFill>
                  <a:srgbClr val="FF0000"/>
                </a:solidFill>
              </a:rPr>
              <a:t>УРЕЂАЈИ У СТАНУ ИЛИ  КУЋИ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336" y="1416898"/>
            <a:ext cx="7437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0070C0"/>
                </a:solidFill>
              </a:rPr>
              <a:t>ЕЛЕКТРИЧНИ ШПОРЕТ или ШПОРЕТ НА ПЛИН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336" y="2863164"/>
            <a:ext cx="2722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C000"/>
                </a:solidFill>
              </a:rPr>
              <a:t>ФРИЖИДЕР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336" y="4509673"/>
            <a:ext cx="4852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7030A0"/>
                </a:solidFill>
              </a:rPr>
              <a:t>МАШИНА ЗА ВЕШ </a:t>
            </a: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494" y="1214460"/>
            <a:ext cx="2009910" cy="200991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464" y="2122510"/>
            <a:ext cx="1896238" cy="2153585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702" y="4056664"/>
            <a:ext cx="2111086" cy="211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1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6583" y="1181042"/>
            <a:ext cx="2410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accent2"/>
                </a:solidFill>
              </a:rPr>
              <a:t>УСИСИВАЧ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97" y="1512198"/>
            <a:ext cx="2105926" cy="158174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295" y="3553382"/>
            <a:ext cx="1226695" cy="122669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716" y="41325"/>
            <a:ext cx="2202874" cy="22028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9818" y="245861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FF0000"/>
                </a:solidFill>
              </a:rPr>
              <a:t>ЕЛЕКТРИЧНА ПЕГЛА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020" y="3553382"/>
            <a:ext cx="3860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00B050"/>
                </a:solidFill>
              </a:rPr>
              <a:t>ФЕН ЗА СУШЕЊЕ КОСЕ 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021" y="4819596"/>
            <a:ext cx="2057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2">
                    <a:lumMod val="50000"/>
                  </a:schemeClr>
                </a:solidFill>
              </a:rPr>
              <a:t>БОЈЛЕР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701" y="4284092"/>
            <a:ext cx="2832594" cy="212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56364" y="704399"/>
            <a:ext cx="1433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u="sng" dirty="0" smtClean="0">
                <a:solidFill>
                  <a:srgbClr val="FF0000"/>
                </a:solidFill>
              </a:rPr>
              <a:t>ЗНАЧАЈ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4010" y="1684058"/>
            <a:ext cx="888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accent2"/>
                </a:solidFill>
              </a:rPr>
              <a:t> - кућни послови се уз помоћ њих обављају брже и боље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6355" y="2535382"/>
            <a:ext cx="7502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00B050"/>
                </a:solidFill>
              </a:rPr>
              <a:t>- олакшавају нам спремање и чување хране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6355" y="3314700"/>
            <a:ext cx="822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7030A0"/>
                </a:solidFill>
              </a:rPr>
              <a:t>- боље одржавање чистоће свих просторија</a:t>
            </a:r>
            <a:endParaRPr lang="en-US" sz="2400" b="1" dirty="0">
              <a:solidFill>
                <a:srgbClr val="7030A0"/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709" y="4532599"/>
            <a:ext cx="2438400" cy="167335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7" y="4271849"/>
            <a:ext cx="2035706" cy="219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2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1" y="381811"/>
            <a:ext cx="7720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u="sng" dirty="0" smtClean="0">
                <a:solidFill>
                  <a:srgbClr val="FF0000"/>
                </a:solidFill>
              </a:rPr>
              <a:t>ОПАСНОСТИ 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4790" y="1499036"/>
            <a:ext cx="9809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Неправилн</a:t>
            </a:r>
            <a:r>
              <a:rPr lang="en-US" sz="2400" b="1" dirty="0" smtClean="0"/>
              <a:t>o</a:t>
            </a:r>
            <a:r>
              <a:rPr lang="sr-Cyrl-RS" sz="2400" b="1" dirty="0" smtClean="0"/>
              <a:t> руковање</a:t>
            </a:r>
            <a:r>
              <a:rPr lang="en-US" sz="2400" b="1" dirty="0" smtClean="0"/>
              <a:t> </a:t>
            </a:r>
            <a:r>
              <a:rPr lang="sr-Cyrl-RS" sz="2400" b="1" dirty="0" smtClean="0"/>
              <a:t>уређајима</a:t>
            </a:r>
            <a:endParaRPr lang="en-US" sz="24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62445" y="2483282"/>
            <a:ext cx="7876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Опасности од пожара и од поплаве</a:t>
            </a:r>
            <a:r>
              <a:rPr lang="en-US" sz="2400" b="1" dirty="0" smtClean="0"/>
              <a:t>!</a:t>
            </a:r>
            <a:endParaRPr lang="en-US" sz="2400" b="1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02" y="3990109"/>
            <a:ext cx="4485538" cy="229292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3990109"/>
            <a:ext cx="3023755" cy="193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0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7136" y="810491"/>
            <a:ext cx="7730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У случају ПОЖАРА, позвати ватрогасце на број: 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00401" y="1496291"/>
            <a:ext cx="286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u="sng" dirty="0" smtClean="0">
                <a:solidFill>
                  <a:srgbClr val="FF0000"/>
                </a:solidFill>
              </a:rPr>
              <a:t>1 2 3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83" y="2515707"/>
            <a:ext cx="4592782" cy="328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6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4791" y="2369127"/>
            <a:ext cx="874914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u="sng" dirty="0" smtClean="0">
                <a:solidFill>
                  <a:srgbClr val="FF0000"/>
                </a:solidFill>
              </a:rPr>
              <a:t>ЗАДАТАК ЗА САМОСТАЛАН РАД:</a:t>
            </a:r>
          </a:p>
          <a:p>
            <a:endParaRPr lang="en-US" sz="2400" b="1" u="sng" dirty="0" smtClean="0"/>
          </a:p>
          <a:p>
            <a:r>
              <a:rPr lang="sr-Cyrl-RS" sz="2400" b="1" dirty="0" smtClean="0"/>
              <a:t>- Прочитати лекцију из књиге</a:t>
            </a:r>
          </a:p>
          <a:p>
            <a:r>
              <a:rPr lang="sr-Cyrl-RS" sz="2400" b="1" dirty="0" smtClean="0"/>
              <a:t>- У свеске написати називе свих уређаја и нацртати их</a:t>
            </a:r>
          </a:p>
          <a:p>
            <a:r>
              <a:rPr lang="sr-Cyrl-RS" sz="2400" b="1" smtClean="0"/>
              <a:t>- Који уређај ти највише користиш?</a:t>
            </a:r>
            <a:endParaRPr lang="sr-Cyrl-RS" sz="2400" b="1" dirty="0" smtClean="0"/>
          </a:p>
          <a:p>
            <a:endParaRPr lang="sr-Cyrl-RS" sz="2400" dirty="0" smtClean="0"/>
          </a:p>
          <a:p>
            <a:endParaRPr lang="sr-Cyrl-R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32609" y="1049482"/>
            <a:ext cx="8260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У уџбенику „Природа и друштво 2“ на 39. страни налази се лекција Уређаји у стану или кући.</a:t>
            </a:r>
            <a:endParaRPr lang="en-US" sz="2400" b="1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3" y="4686299"/>
            <a:ext cx="1613607" cy="147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Природа и друштво уторак</Template>
  <TotalTime>52</TotalTime>
  <Words>131</Words>
  <Application>Microsoft Office PowerPoint</Application>
  <PresentationFormat>Široki ekran</PresentationFormat>
  <Paragraphs>27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Faseta</vt:lpstr>
      <vt:lpstr>Природа и друштво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и друштво</dc:title>
  <dc:creator>MM</dc:creator>
  <cp:lastModifiedBy>MM</cp:lastModifiedBy>
  <cp:revision>14</cp:revision>
  <dcterms:created xsi:type="dcterms:W3CDTF">2020-11-07T15:40:58Z</dcterms:created>
  <dcterms:modified xsi:type="dcterms:W3CDTF">2020-11-09T22:04:40Z</dcterms:modified>
</cp:coreProperties>
</file>