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06D2-7B58-4CD9-B010-89A1B71AB5B1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250C6-6552-421C-8D88-7D5E59040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1412776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800" dirty="0" smtClean="0">
                <a:latin typeface="Times New Roman" pitchFamily="18" charset="0"/>
                <a:cs typeface="Times New Roman" pitchFamily="18" charset="0"/>
              </a:rPr>
              <a:t>САБИРАЊЕ ТРОЦИФРЕНОГ И ДВОЦИФРЕНОГ БРОЈА</a:t>
            </a:r>
          </a:p>
          <a:p>
            <a:pPr algn="ctr"/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(утврђивање)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62068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Задаци за вјежбање: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19675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sz="2000" dirty="0" smtClean="0"/>
              <a:t>Први сабирак је 235, а други сабирак је збир бројева 20 и 3.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162880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235 + (20 + 3</a:t>
            </a:r>
            <a:r>
              <a:rPr lang="sr-Cyrl-BA" dirty="0" smtClean="0"/>
              <a:t>)=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162880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 235 + 23=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162880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 258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263691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2. </a:t>
            </a:r>
            <a:r>
              <a:rPr lang="sr-Cyrl-BA" sz="2000" dirty="0" smtClean="0"/>
              <a:t>Први сабирак је највећи непаран број четврте стотине, а други сабирак је производ бројева 6 и 5.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357301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399+ (6 </a:t>
            </a:r>
            <a:r>
              <a:rPr lang="sr-Cyrl-BA" sz="2000" dirty="0" smtClean="0">
                <a:sym typeface="Symbol"/>
              </a:rPr>
              <a:t> 5) =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357301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399 + 30=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357301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429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" grpId="0"/>
      <p:bldP spid="8" grpId="0"/>
      <p:bldP spid="9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9269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3. Марија је у продавници потрошила 435 КМ, а Сања 85 КМ. Колико су новца потрошиле Марија и Сања заједно?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5567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Р: 435 + 85=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155679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520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988840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О: Марија и Сања су заједно потрошиле 520 КМ.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278092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4. </a:t>
            </a:r>
            <a:r>
              <a:rPr lang="sr-Cyrl-BA" sz="2000" dirty="0" smtClean="0"/>
              <a:t>Број 478 увећај сљедбеником броја 56.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342900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478 + 57=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342900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535</a:t>
            </a:r>
            <a:endParaRPr lang="en-US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9200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5</a:t>
            </a:r>
            <a:r>
              <a:rPr lang="sr-Cyrl-BA" sz="2000" dirty="0" smtClean="0"/>
              <a:t>. У винограду је првог дана убрано 415 </a:t>
            </a:r>
            <a:r>
              <a:rPr lang="sr-Latn-BA" sz="2000" dirty="0" smtClean="0"/>
              <a:t>kg</a:t>
            </a:r>
            <a:r>
              <a:rPr lang="sr-Cyrl-BA" sz="2000" dirty="0" smtClean="0"/>
              <a:t> грожђа, другог дана 34 </a:t>
            </a:r>
            <a:r>
              <a:rPr lang="sr-Latn-BA" sz="2000" dirty="0" smtClean="0"/>
              <a:t>kg</a:t>
            </a:r>
            <a:r>
              <a:rPr lang="sr-Cyrl-BA" sz="2000" dirty="0" smtClean="0"/>
              <a:t> више, а трећег дана 70 </a:t>
            </a:r>
            <a:r>
              <a:rPr lang="sr-Latn-BA" sz="2000" dirty="0" smtClean="0"/>
              <a:t>kg</a:t>
            </a:r>
            <a:r>
              <a:rPr lang="sr-Cyrl-BA" sz="2000" dirty="0" smtClean="0"/>
              <a:t> мање него другог дана. Колико килограма грожђа је убрано другог, а колико трећег дана?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/>
              <a:t> </a:t>
            </a:r>
            <a:r>
              <a:rPr lang="sr-Cyrl-BA" sz="2000" dirty="0" smtClean="0"/>
              <a:t>Први дан: 415 </a:t>
            </a:r>
            <a:r>
              <a:rPr lang="sr-Latn-BA" sz="2000" dirty="0" smtClean="0"/>
              <a:t>kg</a:t>
            </a:r>
            <a:r>
              <a:rPr lang="sr-Cyrl-BA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564904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Други дан:  415</a:t>
            </a:r>
            <a:r>
              <a:rPr lang="sr-Latn-BA" sz="2000" dirty="0" smtClean="0"/>
              <a:t> kg</a:t>
            </a:r>
            <a:r>
              <a:rPr lang="sr-Cyrl-BA" sz="2000" dirty="0" smtClean="0"/>
              <a:t> + 34</a:t>
            </a:r>
            <a:r>
              <a:rPr lang="sr-Latn-BA" sz="2000" dirty="0" smtClean="0"/>
              <a:t> kg </a:t>
            </a:r>
            <a:r>
              <a:rPr lang="sr-Cyrl-BA" sz="2000" dirty="0" smtClean="0"/>
              <a:t> =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56490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/>
              <a:t>    </a:t>
            </a:r>
            <a:r>
              <a:rPr lang="sr-Cyrl-BA" sz="2000" dirty="0" smtClean="0"/>
              <a:t>449</a:t>
            </a:r>
            <a:r>
              <a:rPr lang="sr-Latn-BA" sz="2000" dirty="0" smtClean="0"/>
              <a:t> kg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28498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Трећи дан: 449</a:t>
            </a:r>
            <a:r>
              <a:rPr lang="sr-Latn-BA" sz="2000" dirty="0" smtClean="0"/>
              <a:t> kg</a:t>
            </a:r>
            <a:r>
              <a:rPr lang="sr-Cyrl-BA" sz="2000" dirty="0" smtClean="0"/>
              <a:t> – 70</a:t>
            </a:r>
            <a:r>
              <a:rPr lang="sr-Latn-BA" sz="2000" dirty="0" smtClean="0"/>
              <a:t> kg </a:t>
            </a:r>
            <a:r>
              <a:rPr lang="sr-Cyrl-BA" sz="2000" dirty="0" smtClean="0"/>
              <a:t>=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379</a:t>
            </a:r>
            <a:r>
              <a:rPr lang="sr-Latn-BA" sz="2000" dirty="0" smtClean="0"/>
              <a:t> kg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386104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Одговор: Другог дана убрано је 449 </a:t>
            </a:r>
            <a:r>
              <a:rPr lang="sr-Latn-BA" sz="2000" dirty="0" smtClean="0"/>
              <a:t>kg</a:t>
            </a:r>
            <a:r>
              <a:rPr lang="sr-Cyrl-BA" sz="2000" dirty="0" smtClean="0"/>
              <a:t> грожђа, а трећег дана 379 </a:t>
            </a:r>
            <a:r>
              <a:rPr lang="sr-Latn-BA" sz="2000" dirty="0" smtClean="0"/>
              <a:t>kg</a:t>
            </a:r>
            <a:r>
              <a:rPr lang="sr-Cyrl-BA" sz="2000" dirty="0" smtClean="0"/>
              <a:t> грожђа.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836712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/>
              <a:t>ЗАДАЦИ ЗА САМОСТАЛАН РАД: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/>
              <a:t>1</a:t>
            </a:r>
            <a:r>
              <a:rPr lang="sr-Cyrl-BA" dirty="0" smtClean="0"/>
              <a:t>. </a:t>
            </a:r>
            <a:r>
              <a:rPr lang="sr-Cyrl-BA" sz="2000" dirty="0" smtClean="0"/>
              <a:t>Израчунај збир највећег броја осме десетице и броја 487.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42088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2. Број 654 увећај сљедбеником броја 36.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19</cp:revision>
  <dcterms:created xsi:type="dcterms:W3CDTF">2020-11-07T20:13:20Z</dcterms:created>
  <dcterms:modified xsi:type="dcterms:W3CDTF">2020-11-08T18:34:04Z</dcterms:modified>
</cp:coreProperties>
</file>