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73" r:id="rId10"/>
    <p:sldId id="274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80B71-1850-45AF-B55A-603C824821F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AEA6-E78E-42B5-B47E-D13140CB9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1AEA6-E78E-42B5-B47E-D13140CB93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3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5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E88A-11B6-4D96-A7DD-CF94952B42C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0D08-C3EC-48C9-80B0-68A2CDDD5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83518"/>
            <a:ext cx="6840760" cy="1102519"/>
          </a:xfrm>
        </p:spPr>
        <p:txBody>
          <a:bodyPr>
            <a:norm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  <a:latin typeface="Calibri" pitchFamily="34" charset="0"/>
              </a:rPr>
              <a:t>Познавање друштва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211710"/>
            <a:ext cx="6400800" cy="1314450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  <a:latin typeface="Calibri" pitchFamily="34" charset="0"/>
              </a:rPr>
              <a:t>Привреда у Републици Српској и Федерацији Босне и Херцеговине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99542"/>
            <a:ext cx="8208912" cy="372960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Саобраћај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је привредна грана која обезбјеђује превоз робе и путника, те пренос информација.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Друмски саобраћај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има велики значај у нашој земљи. Сви путеви су, према значају, подијељени на међународне, магистралне, регионалне и локалне. </a:t>
            </a:r>
            <a:endParaRPr lang="sr-Cyrl-BA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Заступљене су и остале врсте саобраћаја: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жељезнички, ваздушни и водени саобраћај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83518"/>
            <a:ext cx="8064896" cy="424847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Туризам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је значајна привредна грана у Босни и Херцеговини која људима обезбјеђује одмор и разоноду.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У Босни и Херцеговини највише су развијени: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бањски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зимски – планински туризам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00350"/>
            <a:ext cx="3276600" cy="1828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00350"/>
            <a:ext cx="3276600" cy="1828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564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11510"/>
            <a:ext cx="7776864" cy="417646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Угоститељство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је грана привреде која пружа услуге смјештаја и исхране туристима и гостима.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Трговина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се убраја у значајне гране привреде у БиХ. Најразвијенија је у великим градовима, гдје су бројни и модерни трговачки центри.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7494"/>
            <a:ext cx="8064896" cy="4464496"/>
          </a:xfrm>
        </p:spPr>
        <p:txBody>
          <a:bodyPr/>
          <a:lstStyle/>
          <a:p>
            <a:endParaRPr lang="sr-Cyrl-BA" dirty="0" smtClean="0"/>
          </a:p>
          <a:p>
            <a:endParaRPr lang="sr-Cyrl-BA" dirty="0"/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3347864" y="1703294"/>
            <a:ext cx="2448272" cy="1588536"/>
          </a:xfrm>
          <a:prstGeom prst="frame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ГРАНЕ ПРИВРЕДЕ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2874" y="547337"/>
            <a:ext cx="2808312" cy="135439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Пољопривреда</a:t>
            </a:r>
            <a:r>
              <a:rPr lang="sr-Cyrl-BA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и шумарство 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6136" y="547337"/>
            <a:ext cx="2808312" cy="135439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Енергетика и рударство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78824" y="3086844"/>
            <a:ext cx="2808312" cy="135439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Индустрија и саобраћај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2874" y="3086844"/>
            <a:ext cx="2808312" cy="135439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Туризам, угоститељство и трговина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1950"/>
            <a:ext cx="8280920" cy="422602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Основни циљ пољопривреде јесте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производња хране биљног и животињског поријекла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Најважније гране пољопривреде су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земљорадња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и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сточарство.</a:t>
            </a:r>
          </a:p>
          <a:p>
            <a:pPr algn="just"/>
            <a:endParaRPr lang="sr-Cyrl-BA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0" y="2686050"/>
            <a:ext cx="2916000" cy="15621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686050"/>
            <a:ext cx="2914650" cy="15621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384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9502"/>
            <a:ext cx="7704856" cy="446449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Земљорадња је грана пољопривреде која се бави производњом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житарица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поврћа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воћа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винове лозе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крмних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индустријских биљака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Гране земљорадње су: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ратарство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воћарство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виноградарство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9036"/>
            <a:ext cx="1944216" cy="1685925"/>
          </a:xfrm>
          <a:prstGeom prst="ellipse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17" y="2749036"/>
            <a:ext cx="1944216" cy="1709166"/>
          </a:xfrm>
          <a:prstGeom prst="ellipse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49036"/>
            <a:ext cx="2046421" cy="1703834"/>
          </a:xfrm>
          <a:prstGeom prst="ellipse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49036"/>
            <a:ext cx="1944216" cy="1694880"/>
          </a:xfrm>
          <a:prstGeom prst="ellipse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1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7494"/>
            <a:ext cx="8280920" cy="4752528"/>
          </a:xfrm>
        </p:spPr>
        <p:txBody>
          <a:bodyPr/>
          <a:lstStyle/>
          <a:p>
            <a:pPr algn="just"/>
            <a:r>
              <a:rPr lang="sr-Cyrl-BA" dirty="0" smtClean="0">
                <a:solidFill>
                  <a:srgbClr val="FFFF00"/>
                </a:solidFill>
              </a:rPr>
              <a:t>                                 СТОЧАРСТВО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9792" y="722146"/>
            <a:ext cx="1080120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11560" y="1347614"/>
            <a:ext cx="2088232" cy="122413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Узгој крупне и ситне стоке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7311" y="1360068"/>
            <a:ext cx="2088232" cy="122413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Узгој перади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92080" y="722146"/>
            <a:ext cx="936104" cy="5986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3798"/>
            <a:ext cx="1872208" cy="15121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003798"/>
            <a:ext cx="1872208" cy="15121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03798"/>
            <a:ext cx="2016224" cy="15121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3798"/>
            <a:ext cx="2088232" cy="15121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627534"/>
            <a:ext cx="8208912" cy="407781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Шумарство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је важна привредна грана Босне и Херцеговине, јер су шуме њено велико природно богатство.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Дрво из шума важна је сировина за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дрвну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индустрију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грађевинарство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за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огрев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52750"/>
            <a:ext cx="5029200" cy="16764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147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339502"/>
            <a:ext cx="8352928" cy="4464496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Енергетика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је грана привреде која се бави истраживањем и искоришћавањем различитих извора енергије (снага воде у ријекама, угаљ, нафта и тако даље).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190750"/>
            <a:ext cx="5791200" cy="25146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4522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83518"/>
            <a:ext cx="8424936" cy="424847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Ископавање руде из земље назива се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РУДАРСТВО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Босна и Херцеговина позната је по богатим налазиштима двије врсте угља: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мрког угља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и </a:t>
            </a: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лигнита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5550"/>
            <a:ext cx="2590800" cy="18288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95550"/>
            <a:ext cx="2590800" cy="182880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495550"/>
            <a:ext cx="2219325" cy="1828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83518"/>
            <a:ext cx="8640960" cy="4248472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Индустрија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 је важна грана привреде гдје људи помоћу машина прерађују сировине и израђују разне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производе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Према врсти и намјени производа индустрија се дијели на:</a:t>
            </a:r>
          </a:p>
          <a:p>
            <a:pPr marL="457200" indent="-457200" algn="l">
              <a:buFontTx/>
              <a:buChar char="-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тешку индустрију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(металургија, машинска и дио хемијске индустрије, грађевинских материјала...) и</a:t>
            </a:r>
          </a:p>
          <a:p>
            <a:pPr marL="457200" indent="-457200" algn="l">
              <a:buFontTx/>
              <a:buChar char="-"/>
            </a:pPr>
            <a:r>
              <a:rPr lang="sr-Cyrl-BA" sz="2800" dirty="0" smtClean="0">
                <a:solidFill>
                  <a:srgbClr val="FFFF00"/>
                </a:solidFill>
                <a:latin typeface="Calibri" pitchFamily="34" charset="0"/>
              </a:rPr>
              <a:t>лаку индустрију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(прехрамбена, текстилна, дрвопрерађивачка, 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дуванска</a:t>
            </a:r>
            <a:r>
              <a:rPr lang="sr-Cyrl-BA" sz="2800" dirty="0" smtClean="0">
                <a:solidFill>
                  <a:schemeClr val="bg1"/>
                </a:solidFill>
                <a:latin typeface="Calibri" pitchFamily="34" charset="0"/>
              </a:rPr>
              <a:t>, индустрија коже и обуће и дио хемијске индустрије).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356</Words>
  <Application>Microsoft Office PowerPoint</Application>
  <PresentationFormat>On-screen Show (16:9)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Познавање друштва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ПОЗНАВАЊЕ ДРУШТВА</dc:title>
  <dc:creator>Sale</dc:creator>
  <cp:lastModifiedBy>User</cp:lastModifiedBy>
  <cp:revision>44</cp:revision>
  <dcterms:created xsi:type="dcterms:W3CDTF">2020-05-27T10:20:58Z</dcterms:created>
  <dcterms:modified xsi:type="dcterms:W3CDTF">2020-05-31T13:44:12Z</dcterms:modified>
</cp:coreProperties>
</file>